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00" r:id="rId2"/>
    <p:sldId id="323" r:id="rId3"/>
    <p:sldId id="335" r:id="rId4"/>
    <p:sldId id="343" r:id="rId5"/>
    <p:sldId id="344" r:id="rId6"/>
    <p:sldId id="298" r:id="rId7"/>
  </p:sldIdLst>
  <p:sldSz cx="11522075" cy="6859588"/>
  <p:notesSz cx="6858000" cy="9144000"/>
  <p:custDataLst>
    <p:tags r:id="rId9"/>
  </p:custDataLst>
  <p:defaultTextStyle>
    <a:defPPr>
      <a:defRPr lang="zh-CN"/>
    </a:defPPr>
    <a:lvl1pPr marL="0" algn="l" defTabSz="951799" rtl="0" eaLnBrk="1" latinLnBrk="0" hangingPunct="1">
      <a:defRPr sz="1900" kern="1200">
        <a:solidFill>
          <a:schemeClr val="tx1"/>
        </a:solidFill>
        <a:latin typeface="+mn-lt"/>
        <a:ea typeface="+mn-ea"/>
        <a:cs typeface="+mn-cs"/>
      </a:defRPr>
    </a:lvl1pPr>
    <a:lvl2pPr marL="475899" algn="l" defTabSz="951799" rtl="0" eaLnBrk="1" latinLnBrk="0" hangingPunct="1">
      <a:defRPr sz="1900" kern="1200">
        <a:solidFill>
          <a:schemeClr val="tx1"/>
        </a:solidFill>
        <a:latin typeface="+mn-lt"/>
        <a:ea typeface="+mn-ea"/>
        <a:cs typeface="+mn-cs"/>
      </a:defRPr>
    </a:lvl2pPr>
    <a:lvl3pPr marL="951799" algn="l" defTabSz="951799" rtl="0" eaLnBrk="1" latinLnBrk="0" hangingPunct="1">
      <a:defRPr sz="1900" kern="1200">
        <a:solidFill>
          <a:schemeClr val="tx1"/>
        </a:solidFill>
        <a:latin typeface="+mn-lt"/>
        <a:ea typeface="+mn-ea"/>
        <a:cs typeface="+mn-cs"/>
      </a:defRPr>
    </a:lvl3pPr>
    <a:lvl4pPr marL="1427698" algn="l" defTabSz="951799" rtl="0" eaLnBrk="1" latinLnBrk="0" hangingPunct="1">
      <a:defRPr sz="1900" kern="1200">
        <a:solidFill>
          <a:schemeClr val="tx1"/>
        </a:solidFill>
        <a:latin typeface="+mn-lt"/>
        <a:ea typeface="+mn-ea"/>
        <a:cs typeface="+mn-cs"/>
      </a:defRPr>
    </a:lvl4pPr>
    <a:lvl5pPr marL="1903598" algn="l" defTabSz="951799" rtl="0" eaLnBrk="1" latinLnBrk="0" hangingPunct="1">
      <a:defRPr sz="1900" kern="1200">
        <a:solidFill>
          <a:schemeClr val="tx1"/>
        </a:solidFill>
        <a:latin typeface="+mn-lt"/>
        <a:ea typeface="+mn-ea"/>
        <a:cs typeface="+mn-cs"/>
      </a:defRPr>
    </a:lvl5pPr>
    <a:lvl6pPr marL="2379497" algn="l" defTabSz="951799" rtl="0" eaLnBrk="1" latinLnBrk="0" hangingPunct="1">
      <a:defRPr sz="1900" kern="1200">
        <a:solidFill>
          <a:schemeClr val="tx1"/>
        </a:solidFill>
        <a:latin typeface="+mn-lt"/>
        <a:ea typeface="+mn-ea"/>
        <a:cs typeface="+mn-cs"/>
      </a:defRPr>
    </a:lvl6pPr>
    <a:lvl7pPr marL="2855397" algn="l" defTabSz="951799" rtl="0" eaLnBrk="1" latinLnBrk="0" hangingPunct="1">
      <a:defRPr sz="1900" kern="1200">
        <a:solidFill>
          <a:schemeClr val="tx1"/>
        </a:solidFill>
        <a:latin typeface="+mn-lt"/>
        <a:ea typeface="+mn-ea"/>
        <a:cs typeface="+mn-cs"/>
      </a:defRPr>
    </a:lvl7pPr>
    <a:lvl8pPr marL="3331296" algn="l" defTabSz="951799" rtl="0" eaLnBrk="1" latinLnBrk="0" hangingPunct="1">
      <a:defRPr sz="1900" kern="1200">
        <a:solidFill>
          <a:schemeClr val="tx1"/>
        </a:solidFill>
        <a:latin typeface="+mn-lt"/>
        <a:ea typeface="+mn-ea"/>
        <a:cs typeface="+mn-cs"/>
      </a:defRPr>
    </a:lvl8pPr>
    <a:lvl9pPr marL="3807196" algn="l" defTabSz="951799"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62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微软用户" initials="微软用户"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FF9966"/>
    <a:srgbClr val="0099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21" autoAdjust="0"/>
    <p:restoredTop sz="94611"/>
  </p:normalViewPr>
  <p:slideViewPr>
    <p:cSldViewPr>
      <p:cViewPr varScale="1">
        <p:scale>
          <a:sx n="64" d="100"/>
          <a:sy n="64" d="100"/>
        </p:scale>
        <p:origin x="-996" y="-68"/>
      </p:cViewPr>
      <p:guideLst>
        <p:guide orient="horz" pos="2161"/>
        <p:guide pos="362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gs" Target="tags/tag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7E1860-5156-40DC-9E59-743B1D417515}" type="datetimeFigureOut">
              <a:rPr lang="zh-CN" altLang="en-US" smtClean="0"/>
              <a:pPr/>
              <a:t>2022/9/4</a:t>
            </a:fld>
            <a:endParaRPr lang="zh-CN" altLang="en-US"/>
          </a:p>
        </p:txBody>
      </p:sp>
      <p:sp>
        <p:nvSpPr>
          <p:cNvPr id="4" name="幻灯片图像占位符 3"/>
          <p:cNvSpPr>
            <a:spLocks noGrp="1" noRot="1" noChangeAspect="1"/>
          </p:cNvSpPr>
          <p:nvPr>
            <p:ph type="sldImg" idx="2"/>
          </p:nvPr>
        </p:nvSpPr>
        <p:spPr>
          <a:xfrm>
            <a:off x="549275" y="685800"/>
            <a:ext cx="575945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5B25F-535F-4C5D-B1DA-56F763568BB0}" type="slidenum">
              <a:rPr lang="zh-CN" altLang="en-US" smtClean="0"/>
              <a:pPr/>
              <a:t>‹#›</a:t>
            </a:fld>
            <a:endParaRPr lang="zh-CN" altLang="en-US"/>
          </a:p>
        </p:txBody>
      </p:sp>
    </p:spTree>
    <p:extLst>
      <p:ext uri="{BB962C8B-B14F-4D97-AF65-F5344CB8AC3E}">
        <p14:creationId xmlns:p14="http://schemas.microsoft.com/office/powerpoint/2010/main" val="3980234564"/>
      </p:ext>
    </p:extLst>
  </p:cSld>
  <p:clrMap bg1="lt1" tx1="dk1" bg2="lt2" tx2="dk2" accent1="accent1" accent2="accent2" accent3="accent3" accent4="accent4" accent5="accent5" accent6="accent6" hlink="hlink" folHlink="folHlink"/>
  <p:notesStyle>
    <a:lvl1pPr marL="0" algn="l" defTabSz="951799" rtl="0" eaLnBrk="1" latinLnBrk="0" hangingPunct="1">
      <a:defRPr sz="1200" kern="1200">
        <a:solidFill>
          <a:schemeClr val="tx1"/>
        </a:solidFill>
        <a:latin typeface="+mn-lt"/>
        <a:ea typeface="+mn-ea"/>
        <a:cs typeface="+mn-cs"/>
      </a:defRPr>
    </a:lvl1pPr>
    <a:lvl2pPr marL="475899" algn="l" defTabSz="951799" rtl="0" eaLnBrk="1" latinLnBrk="0" hangingPunct="1">
      <a:defRPr sz="1200" kern="1200">
        <a:solidFill>
          <a:schemeClr val="tx1"/>
        </a:solidFill>
        <a:latin typeface="+mn-lt"/>
        <a:ea typeface="+mn-ea"/>
        <a:cs typeface="+mn-cs"/>
      </a:defRPr>
    </a:lvl2pPr>
    <a:lvl3pPr marL="951799" algn="l" defTabSz="951799" rtl="0" eaLnBrk="1" latinLnBrk="0" hangingPunct="1">
      <a:defRPr sz="1200" kern="1200">
        <a:solidFill>
          <a:schemeClr val="tx1"/>
        </a:solidFill>
        <a:latin typeface="+mn-lt"/>
        <a:ea typeface="+mn-ea"/>
        <a:cs typeface="+mn-cs"/>
      </a:defRPr>
    </a:lvl3pPr>
    <a:lvl4pPr marL="1427698" algn="l" defTabSz="951799" rtl="0" eaLnBrk="1" latinLnBrk="0" hangingPunct="1">
      <a:defRPr sz="1200" kern="1200">
        <a:solidFill>
          <a:schemeClr val="tx1"/>
        </a:solidFill>
        <a:latin typeface="+mn-lt"/>
        <a:ea typeface="+mn-ea"/>
        <a:cs typeface="+mn-cs"/>
      </a:defRPr>
    </a:lvl4pPr>
    <a:lvl5pPr marL="1903598" algn="l" defTabSz="951799" rtl="0" eaLnBrk="1" latinLnBrk="0" hangingPunct="1">
      <a:defRPr sz="1200" kern="1200">
        <a:solidFill>
          <a:schemeClr val="tx1"/>
        </a:solidFill>
        <a:latin typeface="+mn-lt"/>
        <a:ea typeface="+mn-ea"/>
        <a:cs typeface="+mn-cs"/>
      </a:defRPr>
    </a:lvl5pPr>
    <a:lvl6pPr marL="2379497" algn="l" defTabSz="951799" rtl="0" eaLnBrk="1" latinLnBrk="0" hangingPunct="1">
      <a:defRPr sz="1200" kern="1200">
        <a:solidFill>
          <a:schemeClr val="tx1"/>
        </a:solidFill>
        <a:latin typeface="+mn-lt"/>
        <a:ea typeface="+mn-ea"/>
        <a:cs typeface="+mn-cs"/>
      </a:defRPr>
    </a:lvl6pPr>
    <a:lvl7pPr marL="2855397" algn="l" defTabSz="951799" rtl="0" eaLnBrk="1" latinLnBrk="0" hangingPunct="1">
      <a:defRPr sz="1200" kern="1200">
        <a:solidFill>
          <a:schemeClr val="tx1"/>
        </a:solidFill>
        <a:latin typeface="+mn-lt"/>
        <a:ea typeface="+mn-ea"/>
        <a:cs typeface="+mn-cs"/>
      </a:defRPr>
    </a:lvl7pPr>
    <a:lvl8pPr marL="3331296" algn="l" defTabSz="951799" rtl="0" eaLnBrk="1" latinLnBrk="0" hangingPunct="1">
      <a:defRPr sz="1200" kern="1200">
        <a:solidFill>
          <a:schemeClr val="tx1"/>
        </a:solidFill>
        <a:latin typeface="+mn-lt"/>
        <a:ea typeface="+mn-ea"/>
        <a:cs typeface="+mn-cs"/>
      </a:defRPr>
    </a:lvl8pPr>
    <a:lvl9pPr marL="3807196" algn="l" defTabSz="95179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pPr/>
              <a:t>1</a:t>
            </a:fld>
            <a:endParaRPr lang="zh-CN" altLang="en-US"/>
          </a:p>
        </p:txBody>
      </p:sp>
    </p:spTree>
    <p:extLst>
      <p:ext uri="{BB962C8B-B14F-4D97-AF65-F5344CB8AC3E}">
        <p14:creationId xmlns:p14="http://schemas.microsoft.com/office/powerpoint/2010/main" val="4006231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pPr/>
              <a:t>2</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pPr/>
              <a:t>4</a:t>
            </a:fld>
            <a:endParaRPr lang="zh-CN" altLang="en-US"/>
          </a:p>
        </p:txBody>
      </p:sp>
    </p:spTree>
    <p:extLst>
      <p:ext uri="{BB962C8B-B14F-4D97-AF65-F5344CB8AC3E}">
        <p14:creationId xmlns:p14="http://schemas.microsoft.com/office/powerpoint/2010/main" val="1636378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pPr/>
              <a:t>6</a:t>
            </a:fld>
            <a:endParaRPr lang="zh-CN" altLang="en-US"/>
          </a:p>
        </p:txBody>
      </p:sp>
    </p:spTree>
    <p:extLst>
      <p:ext uri="{BB962C8B-B14F-4D97-AF65-F5344CB8AC3E}">
        <p14:creationId xmlns:p14="http://schemas.microsoft.com/office/powerpoint/2010/main" val="4006231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130920"/>
            <a:ext cx="9793764"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2" y="3887100"/>
            <a:ext cx="8065453" cy="1753006"/>
          </a:xfrm>
        </p:spPr>
        <p:txBody>
          <a:bodyPr/>
          <a:lstStyle>
            <a:lvl1pPr marL="0" indent="0" algn="ctr">
              <a:buNone/>
              <a:defRPr>
                <a:solidFill>
                  <a:schemeClr val="tx1">
                    <a:tint val="75000"/>
                  </a:schemeClr>
                </a:solidFill>
              </a:defRPr>
            </a:lvl1pPr>
            <a:lvl2pPr marL="475899" indent="0" algn="ctr">
              <a:buNone/>
              <a:defRPr>
                <a:solidFill>
                  <a:schemeClr val="tx1">
                    <a:tint val="75000"/>
                  </a:schemeClr>
                </a:solidFill>
              </a:defRPr>
            </a:lvl2pPr>
            <a:lvl3pPr marL="951799" indent="0" algn="ctr">
              <a:buNone/>
              <a:defRPr>
                <a:solidFill>
                  <a:schemeClr val="tx1">
                    <a:tint val="75000"/>
                  </a:schemeClr>
                </a:solidFill>
              </a:defRPr>
            </a:lvl3pPr>
            <a:lvl4pPr marL="1427698" indent="0" algn="ctr">
              <a:buNone/>
              <a:defRPr>
                <a:solidFill>
                  <a:schemeClr val="tx1">
                    <a:tint val="75000"/>
                  </a:schemeClr>
                </a:solidFill>
              </a:defRPr>
            </a:lvl4pPr>
            <a:lvl5pPr marL="1903598" indent="0" algn="ctr">
              <a:buNone/>
              <a:defRPr>
                <a:solidFill>
                  <a:schemeClr val="tx1">
                    <a:tint val="75000"/>
                  </a:schemeClr>
                </a:solidFill>
              </a:defRPr>
            </a:lvl5pPr>
            <a:lvl6pPr marL="2379497" indent="0" algn="ctr">
              <a:buNone/>
              <a:defRPr>
                <a:solidFill>
                  <a:schemeClr val="tx1">
                    <a:tint val="75000"/>
                  </a:schemeClr>
                </a:solidFill>
              </a:defRPr>
            </a:lvl6pPr>
            <a:lvl7pPr marL="2855397" indent="0" algn="ctr">
              <a:buNone/>
              <a:defRPr>
                <a:solidFill>
                  <a:schemeClr val="tx1">
                    <a:tint val="75000"/>
                  </a:schemeClr>
                </a:solidFill>
              </a:defRPr>
            </a:lvl7pPr>
            <a:lvl8pPr marL="3331296" indent="0" algn="ctr">
              <a:buNone/>
              <a:defRPr>
                <a:solidFill>
                  <a:schemeClr val="tx1">
                    <a:tint val="75000"/>
                  </a:schemeClr>
                </a:solidFill>
              </a:defRPr>
            </a:lvl8pPr>
            <a:lvl9pPr marL="380719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17161062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21466364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5" y="274703"/>
            <a:ext cx="2592467"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274703"/>
            <a:ext cx="7585366"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17077216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11386023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4407922"/>
            <a:ext cx="9793764" cy="1362390"/>
          </a:xfrm>
        </p:spPr>
        <p:txBody>
          <a:bodyPr anchor="t"/>
          <a:lstStyle>
            <a:lvl1pPr algn="l">
              <a:defRPr sz="42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2907387"/>
            <a:ext cx="9793764" cy="1500534"/>
          </a:xfrm>
        </p:spPr>
        <p:txBody>
          <a:bodyPr anchor="b"/>
          <a:lstStyle>
            <a:lvl1pPr marL="0" indent="0">
              <a:buNone/>
              <a:defRPr sz="2100">
                <a:solidFill>
                  <a:schemeClr val="tx1">
                    <a:tint val="75000"/>
                  </a:schemeClr>
                </a:solidFill>
              </a:defRPr>
            </a:lvl1pPr>
            <a:lvl2pPr marL="475899" indent="0">
              <a:buNone/>
              <a:defRPr sz="1900">
                <a:solidFill>
                  <a:schemeClr val="tx1">
                    <a:tint val="75000"/>
                  </a:schemeClr>
                </a:solidFill>
              </a:defRPr>
            </a:lvl2pPr>
            <a:lvl3pPr marL="951799" indent="0">
              <a:buNone/>
              <a:defRPr sz="1700">
                <a:solidFill>
                  <a:schemeClr val="tx1">
                    <a:tint val="75000"/>
                  </a:schemeClr>
                </a:solidFill>
              </a:defRPr>
            </a:lvl3pPr>
            <a:lvl4pPr marL="1427698" indent="0">
              <a:buNone/>
              <a:defRPr sz="1500">
                <a:solidFill>
                  <a:schemeClr val="tx1">
                    <a:tint val="75000"/>
                  </a:schemeClr>
                </a:solidFill>
              </a:defRPr>
            </a:lvl4pPr>
            <a:lvl5pPr marL="1903598" indent="0">
              <a:buNone/>
              <a:defRPr sz="1500">
                <a:solidFill>
                  <a:schemeClr val="tx1">
                    <a:tint val="75000"/>
                  </a:schemeClr>
                </a:solidFill>
              </a:defRPr>
            </a:lvl5pPr>
            <a:lvl6pPr marL="2379497" indent="0">
              <a:buNone/>
              <a:defRPr sz="1500">
                <a:solidFill>
                  <a:schemeClr val="tx1">
                    <a:tint val="75000"/>
                  </a:schemeClr>
                </a:solidFill>
              </a:defRPr>
            </a:lvl6pPr>
            <a:lvl7pPr marL="2855397" indent="0">
              <a:buNone/>
              <a:defRPr sz="1500">
                <a:solidFill>
                  <a:schemeClr val="tx1">
                    <a:tint val="75000"/>
                  </a:schemeClr>
                </a:solidFill>
              </a:defRPr>
            </a:lvl7pPr>
            <a:lvl8pPr marL="3331296" indent="0">
              <a:buNone/>
              <a:defRPr sz="1500">
                <a:solidFill>
                  <a:schemeClr val="tx1">
                    <a:tint val="75000"/>
                  </a:schemeClr>
                </a:solidFill>
              </a:defRPr>
            </a:lvl8pPr>
            <a:lvl9pPr marL="3807196" indent="0">
              <a:buNone/>
              <a:defRPr sz="15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35057962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1600572"/>
            <a:ext cx="5088916" cy="4527011"/>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1600572"/>
            <a:ext cx="5088916" cy="4527011"/>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30923731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535469"/>
            <a:ext cx="5090917" cy="639910"/>
          </a:xfrm>
        </p:spPr>
        <p:txBody>
          <a:bodyPr anchor="b"/>
          <a:lstStyle>
            <a:lvl1pPr marL="0" indent="0">
              <a:buNone/>
              <a:defRPr sz="2500" b="1"/>
            </a:lvl1pPr>
            <a:lvl2pPr marL="475899" indent="0">
              <a:buNone/>
              <a:defRPr sz="2100" b="1"/>
            </a:lvl2pPr>
            <a:lvl3pPr marL="951799" indent="0">
              <a:buNone/>
              <a:defRPr sz="1900" b="1"/>
            </a:lvl3pPr>
            <a:lvl4pPr marL="1427698" indent="0">
              <a:buNone/>
              <a:defRPr sz="1700" b="1"/>
            </a:lvl4pPr>
            <a:lvl5pPr marL="1903598" indent="0">
              <a:buNone/>
              <a:defRPr sz="1700" b="1"/>
            </a:lvl5pPr>
            <a:lvl6pPr marL="2379497" indent="0">
              <a:buNone/>
              <a:defRPr sz="1700" b="1"/>
            </a:lvl6pPr>
            <a:lvl7pPr marL="2855397" indent="0">
              <a:buNone/>
              <a:defRPr sz="1700" b="1"/>
            </a:lvl7pPr>
            <a:lvl8pPr marL="3331296" indent="0">
              <a:buNone/>
              <a:defRPr sz="1700" b="1"/>
            </a:lvl8pPr>
            <a:lvl9pPr marL="3807196" indent="0">
              <a:buNone/>
              <a:defRPr sz="1700" b="1"/>
            </a:lvl9pPr>
          </a:lstStyle>
          <a:p>
            <a:pPr lvl="0"/>
            <a:r>
              <a:rPr lang="zh-CN" altLang="en-US" smtClean="0"/>
              <a:t>单击此处编辑母版文本样式</a:t>
            </a:r>
          </a:p>
        </p:txBody>
      </p:sp>
      <p:sp>
        <p:nvSpPr>
          <p:cNvPr id="4" name="内容占位符 3"/>
          <p:cNvSpPr>
            <a:spLocks noGrp="1"/>
          </p:cNvSpPr>
          <p:nvPr>
            <p:ph sz="half" idx="2"/>
          </p:nvPr>
        </p:nvSpPr>
        <p:spPr>
          <a:xfrm>
            <a:off x="576104" y="2175379"/>
            <a:ext cx="5090917" cy="3952203"/>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535469"/>
            <a:ext cx="5092917" cy="639910"/>
          </a:xfrm>
        </p:spPr>
        <p:txBody>
          <a:bodyPr anchor="b"/>
          <a:lstStyle>
            <a:lvl1pPr marL="0" indent="0">
              <a:buNone/>
              <a:defRPr sz="2500" b="1"/>
            </a:lvl1pPr>
            <a:lvl2pPr marL="475899" indent="0">
              <a:buNone/>
              <a:defRPr sz="2100" b="1"/>
            </a:lvl2pPr>
            <a:lvl3pPr marL="951799" indent="0">
              <a:buNone/>
              <a:defRPr sz="1900" b="1"/>
            </a:lvl3pPr>
            <a:lvl4pPr marL="1427698" indent="0">
              <a:buNone/>
              <a:defRPr sz="1700" b="1"/>
            </a:lvl4pPr>
            <a:lvl5pPr marL="1903598" indent="0">
              <a:buNone/>
              <a:defRPr sz="1700" b="1"/>
            </a:lvl5pPr>
            <a:lvl6pPr marL="2379497" indent="0">
              <a:buNone/>
              <a:defRPr sz="1700" b="1"/>
            </a:lvl6pPr>
            <a:lvl7pPr marL="2855397" indent="0">
              <a:buNone/>
              <a:defRPr sz="1700" b="1"/>
            </a:lvl7pPr>
            <a:lvl8pPr marL="3331296" indent="0">
              <a:buNone/>
              <a:defRPr sz="1700" b="1"/>
            </a:lvl8pPr>
            <a:lvl9pPr marL="3807196" indent="0">
              <a:buNone/>
              <a:defRPr sz="17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175379"/>
            <a:ext cx="5092917" cy="3952203"/>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30997212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10798434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261859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4" y="273113"/>
            <a:ext cx="3790684" cy="1162319"/>
          </a:xfrm>
        </p:spPr>
        <p:txBody>
          <a:bodyPr anchor="b"/>
          <a:lstStyle>
            <a:lvl1pPr algn="l">
              <a:defRPr sz="21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2" y="273115"/>
            <a:ext cx="6441160" cy="5854468"/>
          </a:xfrm>
        </p:spPr>
        <p:txBody>
          <a:bodyPr/>
          <a:lstStyle>
            <a:lvl1pPr>
              <a:defRPr sz="3300"/>
            </a:lvl1pPr>
            <a:lvl2pPr>
              <a:defRPr sz="2900"/>
            </a:lvl2pPr>
            <a:lvl3pPr>
              <a:defRPr sz="25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4" y="1435434"/>
            <a:ext cx="3790684" cy="4692149"/>
          </a:xfrm>
        </p:spPr>
        <p:txBody>
          <a:bodyPr/>
          <a:lstStyle>
            <a:lvl1pPr marL="0" indent="0">
              <a:buNone/>
              <a:defRPr sz="1500"/>
            </a:lvl1pPr>
            <a:lvl2pPr marL="475899" indent="0">
              <a:buNone/>
              <a:defRPr sz="1200"/>
            </a:lvl2pPr>
            <a:lvl3pPr marL="951799" indent="0">
              <a:buNone/>
              <a:defRPr sz="1000"/>
            </a:lvl3pPr>
            <a:lvl4pPr marL="1427698" indent="0">
              <a:buNone/>
              <a:defRPr sz="900"/>
            </a:lvl4pPr>
            <a:lvl5pPr marL="1903598" indent="0">
              <a:buNone/>
              <a:defRPr sz="900"/>
            </a:lvl5pPr>
            <a:lvl6pPr marL="2379497" indent="0">
              <a:buNone/>
              <a:defRPr sz="900"/>
            </a:lvl6pPr>
            <a:lvl7pPr marL="2855397" indent="0">
              <a:buNone/>
              <a:defRPr sz="900"/>
            </a:lvl7pPr>
            <a:lvl8pPr marL="3331296" indent="0">
              <a:buNone/>
              <a:defRPr sz="900"/>
            </a:lvl8pPr>
            <a:lvl9pPr marL="3807196"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2468464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4801712"/>
            <a:ext cx="6913245" cy="566869"/>
          </a:xfrm>
        </p:spPr>
        <p:txBody>
          <a:bodyPr anchor="b"/>
          <a:lstStyle>
            <a:lvl1pPr algn="l">
              <a:defRPr sz="21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612917"/>
            <a:ext cx="6913245" cy="4115753"/>
          </a:xfrm>
        </p:spPr>
        <p:txBody>
          <a:bodyPr/>
          <a:lstStyle>
            <a:lvl1pPr marL="0" indent="0">
              <a:buNone/>
              <a:defRPr sz="3300"/>
            </a:lvl1pPr>
            <a:lvl2pPr marL="475899" indent="0">
              <a:buNone/>
              <a:defRPr sz="2900"/>
            </a:lvl2pPr>
            <a:lvl3pPr marL="951799" indent="0">
              <a:buNone/>
              <a:defRPr sz="2500"/>
            </a:lvl3pPr>
            <a:lvl4pPr marL="1427698" indent="0">
              <a:buNone/>
              <a:defRPr sz="2100"/>
            </a:lvl4pPr>
            <a:lvl5pPr marL="1903598" indent="0">
              <a:buNone/>
              <a:defRPr sz="2100"/>
            </a:lvl5pPr>
            <a:lvl6pPr marL="2379497" indent="0">
              <a:buNone/>
              <a:defRPr sz="2100"/>
            </a:lvl6pPr>
            <a:lvl7pPr marL="2855397" indent="0">
              <a:buNone/>
              <a:defRPr sz="2100"/>
            </a:lvl7pPr>
            <a:lvl8pPr marL="3331296" indent="0">
              <a:buNone/>
              <a:defRPr sz="2100"/>
            </a:lvl8pPr>
            <a:lvl9pPr marL="3807196" indent="0">
              <a:buNone/>
              <a:defRPr sz="2100"/>
            </a:lvl9pPr>
          </a:lstStyle>
          <a:p>
            <a:endParaRPr lang="zh-CN" altLang="en-US"/>
          </a:p>
        </p:txBody>
      </p:sp>
      <p:sp>
        <p:nvSpPr>
          <p:cNvPr id="4" name="文本占位符 3"/>
          <p:cNvSpPr>
            <a:spLocks noGrp="1"/>
          </p:cNvSpPr>
          <p:nvPr>
            <p:ph type="body" sz="half" idx="2"/>
          </p:nvPr>
        </p:nvSpPr>
        <p:spPr>
          <a:xfrm>
            <a:off x="2258407" y="5368581"/>
            <a:ext cx="6913245" cy="805048"/>
          </a:xfrm>
        </p:spPr>
        <p:txBody>
          <a:bodyPr/>
          <a:lstStyle>
            <a:lvl1pPr marL="0" indent="0">
              <a:buNone/>
              <a:defRPr sz="1500"/>
            </a:lvl1pPr>
            <a:lvl2pPr marL="475899" indent="0">
              <a:buNone/>
              <a:defRPr sz="1200"/>
            </a:lvl2pPr>
            <a:lvl3pPr marL="951799" indent="0">
              <a:buNone/>
              <a:defRPr sz="1000"/>
            </a:lvl3pPr>
            <a:lvl4pPr marL="1427698" indent="0">
              <a:buNone/>
              <a:defRPr sz="900"/>
            </a:lvl4pPr>
            <a:lvl5pPr marL="1903598" indent="0">
              <a:buNone/>
              <a:defRPr sz="900"/>
            </a:lvl5pPr>
            <a:lvl6pPr marL="2379497" indent="0">
              <a:buNone/>
              <a:defRPr sz="900"/>
            </a:lvl6pPr>
            <a:lvl7pPr marL="2855397" indent="0">
              <a:buNone/>
              <a:defRPr sz="900"/>
            </a:lvl7pPr>
            <a:lvl8pPr marL="3331296" indent="0">
              <a:buNone/>
              <a:defRPr sz="900"/>
            </a:lvl8pPr>
            <a:lvl9pPr marL="3807196"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B13A585-CCD5-4E06-BCB4-AD2A7BDD6554}" type="datetimeFigureOut">
              <a:rPr lang="zh-CN" altLang="en-US" smtClean="0"/>
              <a:pPr/>
              <a:t>2022/9/4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14760139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5" y="274701"/>
            <a:ext cx="10369868" cy="1143265"/>
          </a:xfrm>
          <a:prstGeom prst="rect">
            <a:avLst/>
          </a:prstGeom>
        </p:spPr>
        <p:txBody>
          <a:bodyPr vert="horz" lIns="95180" tIns="47590" rIns="95180" bIns="475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5" y="1600572"/>
            <a:ext cx="10369868" cy="4527011"/>
          </a:xfrm>
          <a:prstGeom prst="rect">
            <a:avLst/>
          </a:prstGeom>
        </p:spPr>
        <p:txBody>
          <a:bodyPr vert="horz" lIns="95180" tIns="47590" rIns="95180" bIns="4759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5" y="6357823"/>
            <a:ext cx="2688484" cy="365210"/>
          </a:xfrm>
          <a:prstGeom prst="rect">
            <a:avLst/>
          </a:prstGeom>
        </p:spPr>
        <p:txBody>
          <a:bodyPr vert="horz" lIns="95180" tIns="47590" rIns="95180" bIns="47590" rtlCol="0" anchor="ctr"/>
          <a:lstStyle>
            <a:lvl1pPr algn="l">
              <a:defRPr sz="1200">
                <a:solidFill>
                  <a:schemeClr val="tx1">
                    <a:tint val="75000"/>
                  </a:schemeClr>
                </a:solidFill>
              </a:defRPr>
            </a:lvl1pPr>
          </a:lstStyle>
          <a:p>
            <a:fld id="{EB13A585-CCD5-4E06-BCB4-AD2A7BDD6554}" type="datetimeFigureOut">
              <a:rPr lang="zh-CN" altLang="en-US" smtClean="0"/>
              <a:pPr/>
              <a:t>2022/9/4</a:t>
            </a:fld>
            <a:endParaRPr lang="zh-CN" altLang="en-US"/>
          </a:p>
        </p:txBody>
      </p:sp>
      <p:sp>
        <p:nvSpPr>
          <p:cNvPr id="5" name="页脚占位符 4"/>
          <p:cNvSpPr>
            <a:spLocks noGrp="1"/>
          </p:cNvSpPr>
          <p:nvPr>
            <p:ph type="ftr" sz="quarter" idx="3"/>
          </p:nvPr>
        </p:nvSpPr>
        <p:spPr>
          <a:xfrm>
            <a:off x="3936709" y="6357823"/>
            <a:ext cx="3648658" cy="365210"/>
          </a:xfrm>
          <a:prstGeom prst="rect">
            <a:avLst/>
          </a:prstGeom>
        </p:spPr>
        <p:txBody>
          <a:bodyPr vert="horz" lIns="95180" tIns="47590" rIns="95180" bIns="4759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257488" y="6357823"/>
            <a:ext cx="2688484" cy="365210"/>
          </a:xfrm>
          <a:prstGeom prst="rect">
            <a:avLst/>
          </a:prstGeom>
        </p:spPr>
        <p:txBody>
          <a:bodyPr vert="horz" lIns="95180" tIns="47590" rIns="95180" bIns="47590" rtlCol="0" anchor="ctr"/>
          <a:lstStyle>
            <a:lvl1pPr algn="r">
              <a:defRPr sz="1200">
                <a:solidFill>
                  <a:schemeClr val="tx1">
                    <a:tint val="75000"/>
                  </a:schemeClr>
                </a:solidFill>
              </a:defRPr>
            </a:lvl1pPr>
          </a:lstStyle>
          <a:p>
            <a:fld id="{E1D4E539-7ADC-4EAE-B951-4D0795672BAE}" type="slidenum">
              <a:rPr lang="zh-CN" altLang="en-US" smtClean="0"/>
              <a:pPr/>
              <a:t>‹#›</a:t>
            </a:fld>
            <a:endParaRPr lang="zh-CN" altLang="en-US"/>
          </a:p>
        </p:txBody>
      </p:sp>
    </p:spTree>
    <p:extLst>
      <p:ext uri="{BB962C8B-B14F-4D97-AF65-F5344CB8AC3E}">
        <p14:creationId xmlns:p14="http://schemas.microsoft.com/office/powerpoint/2010/main" val="1774846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ctr" defTabSz="951799" rtl="0" eaLnBrk="1" latinLnBrk="0" hangingPunct="1">
        <a:spcBef>
          <a:spcPct val="0"/>
        </a:spcBef>
        <a:buNone/>
        <a:defRPr sz="4600" kern="1200">
          <a:solidFill>
            <a:schemeClr val="tx1"/>
          </a:solidFill>
          <a:latin typeface="+mj-lt"/>
          <a:ea typeface="+mj-ea"/>
          <a:cs typeface="+mj-cs"/>
        </a:defRPr>
      </a:lvl1pPr>
    </p:titleStyle>
    <p:bodyStyle>
      <a:lvl1pPr marL="356925" indent="-356925" algn="l" defTabSz="951799"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73337" indent="-297437" algn="l" defTabSz="951799"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89749" indent="-237950" algn="l" defTabSz="951799"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65648"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41548"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17447"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093347"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69246"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45146" indent="-237950" algn="l" defTabSz="951799"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51799" rtl="0" eaLnBrk="1" latinLnBrk="0" hangingPunct="1">
        <a:defRPr sz="1900" kern="1200">
          <a:solidFill>
            <a:schemeClr val="tx1"/>
          </a:solidFill>
          <a:latin typeface="+mn-lt"/>
          <a:ea typeface="+mn-ea"/>
          <a:cs typeface="+mn-cs"/>
        </a:defRPr>
      </a:lvl1pPr>
      <a:lvl2pPr marL="475899" algn="l" defTabSz="951799" rtl="0" eaLnBrk="1" latinLnBrk="0" hangingPunct="1">
        <a:defRPr sz="1900" kern="1200">
          <a:solidFill>
            <a:schemeClr val="tx1"/>
          </a:solidFill>
          <a:latin typeface="+mn-lt"/>
          <a:ea typeface="+mn-ea"/>
          <a:cs typeface="+mn-cs"/>
        </a:defRPr>
      </a:lvl2pPr>
      <a:lvl3pPr marL="951799" algn="l" defTabSz="951799" rtl="0" eaLnBrk="1" latinLnBrk="0" hangingPunct="1">
        <a:defRPr sz="1900" kern="1200">
          <a:solidFill>
            <a:schemeClr val="tx1"/>
          </a:solidFill>
          <a:latin typeface="+mn-lt"/>
          <a:ea typeface="+mn-ea"/>
          <a:cs typeface="+mn-cs"/>
        </a:defRPr>
      </a:lvl3pPr>
      <a:lvl4pPr marL="1427698" algn="l" defTabSz="951799" rtl="0" eaLnBrk="1" latinLnBrk="0" hangingPunct="1">
        <a:defRPr sz="1900" kern="1200">
          <a:solidFill>
            <a:schemeClr val="tx1"/>
          </a:solidFill>
          <a:latin typeface="+mn-lt"/>
          <a:ea typeface="+mn-ea"/>
          <a:cs typeface="+mn-cs"/>
        </a:defRPr>
      </a:lvl4pPr>
      <a:lvl5pPr marL="1903598" algn="l" defTabSz="951799" rtl="0" eaLnBrk="1" latinLnBrk="0" hangingPunct="1">
        <a:defRPr sz="1900" kern="1200">
          <a:solidFill>
            <a:schemeClr val="tx1"/>
          </a:solidFill>
          <a:latin typeface="+mn-lt"/>
          <a:ea typeface="+mn-ea"/>
          <a:cs typeface="+mn-cs"/>
        </a:defRPr>
      </a:lvl5pPr>
      <a:lvl6pPr marL="2379497" algn="l" defTabSz="951799" rtl="0" eaLnBrk="1" latinLnBrk="0" hangingPunct="1">
        <a:defRPr sz="1900" kern="1200">
          <a:solidFill>
            <a:schemeClr val="tx1"/>
          </a:solidFill>
          <a:latin typeface="+mn-lt"/>
          <a:ea typeface="+mn-ea"/>
          <a:cs typeface="+mn-cs"/>
        </a:defRPr>
      </a:lvl6pPr>
      <a:lvl7pPr marL="2855397" algn="l" defTabSz="951799" rtl="0" eaLnBrk="1" latinLnBrk="0" hangingPunct="1">
        <a:defRPr sz="1900" kern="1200">
          <a:solidFill>
            <a:schemeClr val="tx1"/>
          </a:solidFill>
          <a:latin typeface="+mn-lt"/>
          <a:ea typeface="+mn-ea"/>
          <a:cs typeface="+mn-cs"/>
        </a:defRPr>
      </a:lvl7pPr>
      <a:lvl8pPr marL="3331296" algn="l" defTabSz="951799" rtl="0" eaLnBrk="1" latinLnBrk="0" hangingPunct="1">
        <a:defRPr sz="1900" kern="1200">
          <a:solidFill>
            <a:schemeClr val="tx1"/>
          </a:solidFill>
          <a:latin typeface="+mn-lt"/>
          <a:ea typeface="+mn-ea"/>
          <a:cs typeface="+mn-cs"/>
        </a:defRPr>
      </a:lvl8pPr>
      <a:lvl9pPr marL="3807196" algn="l" defTabSz="951799"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61" descr="ZPV6[NH5UKA5QY5FWPO56WW"/>
          <p:cNvPicPr>
            <a:picLocks noChangeAspect="1" noChangeArrowheads="1"/>
          </p:cNvPicPr>
          <p:nvPr/>
        </p:nvPicPr>
        <p:blipFill rotWithShape="1">
          <a:blip r:embed="rId3"/>
          <a:srcRect r="933"/>
          <a:stretch/>
        </p:blipFill>
        <p:spPr bwMode="auto">
          <a:xfrm>
            <a:off x="0" y="0"/>
            <a:ext cx="11522075" cy="1341562"/>
          </a:xfrm>
          <a:prstGeom prst="rect">
            <a:avLst/>
          </a:prstGeom>
          <a:noFill/>
          <a:ln w="9525">
            <a:noFill/>
            <a:miter lim="800000"/>
            <a:headEnd/>
            <a:tailEnd/>
          </a:ln>
        </p:spPr>
      </p:pic>
      <p:pic>
        <p:nvPicPr>
          <p:cNvPr id="1028" name="Picture 4" descr="https://img1.baidu.com/it/u=4060606582,201233979&amp;fm=253&amp;fmt=auto&amp;app=138&amp;f=JPEG?w=500&amp;h=3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469" y="1989634"/>
            <a:ext cx="4762500" cy="31813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405891" y="2650265"/>
            <a:ext cx="5678660" cy="830997"/>
          </a:xfrm>
          <a:prstGeom prst="rect">
            <a:avLst/>
          </a:prstGeom>
          <a:noFill/>
        </p:spPr>
        <p:txBody>
          <a:bodyPr wrap="square" rtlCol="0">
            <a:spAutoFit/>
          </a:bodyPr>
          <a:lstStyle/>
          <a:p>
            <a:r>
              <a:rPr lang="zh-CN" altLang="en-US" sz="4800" b="1" dirty="0" smtClean="0">
                <a:latin typeface="华文楷体" pitchFamily="2" charset="-122"/>
                <a:ea typeface="华文楷体" pitchFamily="2" charset="-122"/>
              </a:rPr>
              <a:t>校企合作佐证材料</a:t>
            </a:r>
            <a:endParaRPr lang="zh-CN" altLang="en-US" sz="4800" b="1" dirty="0">
              <a:latin typeface="华文楷体" pitchFamily="2" charset="-122"/>
              <a:ea typeface="华文楷体" pitchFamily="2" charset="-122"/>
            </a:endParaRPr>
          </a:p>
        </p:txBody>
      </p:sp>
      <p:sp>
        <p:nvSpPr>
          <p:cNvPr id="4" name="TextBox 3"/>
          <p:cNvSpPr txBox="1"/>
          <p:nvPr/>
        </p:nvSpPr>
        <p:spPr>
          <a:xfrm>
            <a:off x="6193085" y="4077866"/>
            <a:ext cx="3528392" cy="461665"/>
          </a:xfrm>
          <a:prstGeom prst="rect">
            <a:avLst/>
          </a:prstGeom>
          <a:noFill/>
        </p:spPr>
        <p:txBody>
          <a:bodyPr wrap="square" rtlCol="0">
            <a:spAutoFit/>
          </a:bodyPr>
          <a:lstStyle/>
          <a:p>
            <a:r>
              <a:rPr lang="zh-CN" altLang="en-US" sz="2400" b="1" dirty="0" smtClean="0">
                <a:latin typeface="+mn-ea"/>
              </a:rPr>
              <a:t>商务管理（</a:t>
            </a:r>
            <a:r>
              <a:rPr lang="en-US" altLang="zh-CN" sz="2400" b="1" dirty="0" smtClean="0">
                <a:latin typeface="+mn-ea"/>
              </a:rPr>
              <a:t>3+2</a:t>
            </a:r>
            <a:r>
              <a:rPr lang="zh-CN" altLang="en-US" sz="2400" b="1" dirty="0" smtClean="0">
                <a:latin typeface="+mn-ea"/>
              </a:rPr>
              <a:t>）专业</a:t>
            </a:r>
            <a:endParaRPr lang="zh-CN" altLang="en-US" sz="2400" b="1" dirty="0">
              <a:latin typeface="+mn-ea"/>
            </a:endParaRPr>
          </a:p>
        </p:txBody>
      </p:sp>
    </p:spTree>
    <p:extLst>
      <p:ext uri="{BB962C8B-B14F-4D97-AF65-F5344CB8AC3E}">
        <p14:creationId xmlns:p14="http://schemas.microsoft.com/office/powerpoint/2010/main" val="134748519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90181" y="1095888"/>
            <a:ext cx="9623384" cy="47849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656581" y="762728"/>
            <a:ext cx="2890010" cy="7719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5"/>
          <p:cNvSpPr txBox="1"/>
          <p:nvPr/>
        </p:nvSpPr>
        <p:spPr>
          <a:xfrm>
            <a:off x="1803842" y="765498"/>
            <a:ext cx="2742749" cy="707886"/>
          </a:xfrm>
          <a:prstGeom prst="rect">
            <a:avLst/>
          </a:prstGeom>
          <a:noFill/>
        </p:spPr>
        <p:txBody>
          <a:bodyPr wrap="square" rtlCol="0">
            <a:spAutoFit/>
          </a:bodyPr>
          <a:lstStyle/>
          <a:p>
            <a:pPr algn="ctr"/>
            <a:r>
              <a:rPr lang="zh-CN" altLang="en-US" sz="4000" b="1" dirty="0" smtClean="0">
                <a:solidFill>
                  <a:schemeClr val="bg1"/>
                </a:solidFill>
                <a:latin typeface="微软雅黑" pitchFamily="34" charset="-122"/>
                <a:ea typeface="微软雅黑" pitchFamily="34" charset="-122"/>
              </a:rPr>
              <a:t>企业介绍</a:t>
            </a:r>
            <a:endParaRPr lang="zh-CN" altLang="en-US" sz="4000" b="1" dirty="0">
              <a:solidFill>
                <a:schemeClr val="bg1"/>
              </a:solidFill>
              <a:latin typeface="微软雅黑" pitchFamily="34" charset="-122"/>
              <a:ea typeface="微软雅黑" pitchFamily="34" charset="-122"/>
            </a:endParaRPr>
          </a:p>
        </p:txBody>
      </p:sp>
      <p:sp>
        <p:nvSpPr>
          <p:cNvPr id="24" name="TextBox 23"/>
          <p:cNvSpPr txBox="1"/>
          <p:nvPr/>
        </p:nvSpPr>
        <p:spPr>
          <a:xfrm>
            <a:off x="1008509" y="1493469"/>
            <a:ext cx="9505056" cy="5139869"/>
          </a:xfrm>
          <a:prstGeom prst="rect">
            <a:avLst/>
          </a:prstGeom>
          <a:noFill/>
        </p:spPr>
        <p:txBody>
          <a:bodyPr wrap="square" rtlCol="0">
            <a:spAutoFit/>
          </a:bodyPr>
          <a:lstStyle/>
          <a:p>
            <a:pPr algn="ctr">
              <a:lnSpc>
                <a:spcPct val="150000"/>
              </a:lnSpc>
            </a:pPr>
            <a:r>
              <a:rPr lang="zh-CN" altLang="zh-CN" sz="2400" b="1" dirty="0">
                <a:latin typeface="华文楷体" pitchFamily="2" charset="-122"/>
                <a:ea typeface="华文楷体" pitchFamily="2" charset="-122"/>
              </a:rPr>
              <a:t>山西传承档案管理服务</a:t>
            </a:r>
            <a:r>
              <a:rPr lang="zh-CN" altLang="zh-CN" sz="2400" b="1" dirty="0" smtClean="0">
                <a:latin typeface="华文楷体" pitchFamily="2" charset="-122"/>
                <a:ea typeface="华文楷体" pitchFamily="2" charset="-122"/>
              </a:rPr>
              <a:t>有限公司</a:t>
            </a:r>
            <a:endParaRPr lang="en-US" altLang="zh-CN" sz="2400" b="1" dirty="0" smtClean="0">
              <a:latin typeface="华文楷体" pitchFamily="2" charset="-122"/>
              <a:ea typeface="华文楷体" pitchFamily="2" charset="-122"/>
            </a:endParaRPr>
          </a:p>
          <a:p>
            <a:r>
              <a:rPr lang="en-US" altLang="zh-CN" sz="2000" dirty="0" smtClean="0">
                <a:latin typeface="华文楷体" pitchFamily="2" charset="-122"/>
                <a:ea typeface="华文楷体" pitchFamily="2" charset="-122"/>
              </a:rPr>
              <a:t>        </a:t>
            </a:r>
            <a:r>
              <a:rPr lang="zh-CN" altLang="zh-CN" sz="2000" dirty="0" smtClean="0">
                <a:latin typeface="华文楷体" pitchFamily="2" charset="-122"/>
                <a:ea typeface="华文楷体" pitchFamily="2" charset="-122"/>
              </a:rPr>
              <a:t>山西</a:t>
            </a:r>
            <a:r>
              <a:rPr lang="zh-CN" altLang="zh-CN" sz="2000" dirty="0">
                <a:latin typeface="华文楷体" pitchFamily="2" charset="-122"/>
                <a:ea typeface="华文楷体" pitchFamily="2" charset="-122"/>
              </a:rPr>
              <a:t>传承档案管理服务有限公司成立于</a:t>
            </a:r>
            <a:r>
              <a:rPr lang="en-US" altLang="zh-CN" sz="2000" dirty="0">
                <a:latin typeface="华文楷体" pitchFamily="2" charset="-122"/>
                <a:ea typeface="华文楷体" pitchFamily="2" charset="-122"/>
              </a:rPr>
              <a:t>2007</a:t>
            </a:r>
            <a:r>
              <a:rPr lang="zh-CN" altLang="zh-CN" sz="2000" dirty="0">
                <a:latin typeface="华文楷体" pitchFamily="2" charset="-122"/>
                <a:ea typeface="华文楷体" pitchFamily="2" charset="-122"/>
              </a:rPr>
              <a:t>年，是一家为行政企事业等单位提供最优档案信息化咨询规划及全产业链服务的高科技企业。目前业务覆盖北京、河北、山西、宁夏、辽宁等地。公司紧紧围绕国家智慧城市发展布局，先行开展智慧档案系统建设，优化整合资源，带头推进产学研协同创新联盟，填补民间档案馆空缺，实现跨时空档案信息资源共享，跨平台服务集成，保障用户一站式获取档案信息资源服务。</a:t>
            </a:r>
          </a:p>
          <a:p>
            <a:r>
              <a:rPr lang="en-US" altLang="zh-CN" sz="2000" dirty="0" smtClean="0">
                <a:latin typeface="华文楷体" pitchFamily="2" charset="-122"/>
                <a:ea typeface="华文楷体" pitchFamily="2" charset="-122"/>
              </a:rPr>
              <a:t>        </a:t>
            </a:r>
            <a:r>
              <a:rPr lang="zh-CN" altLang="zh-CN" sz="2000" dirty="0" smtClean="0">
                <a:latin typeface="华文楷体" pitchFamily="2" charset="-122"/>
                <a:ea typeface="华文楷体" pitchFamily="2" charset="-122"/>
              </a:rPr>
              <a:t>公司</a:t>
            </a:r>
            <a:r>
              <a:rPr lang="zh-CN" altLang="zh-CN" sz="2000" dirty="0">
                <a:latin typeface="华文楷体" pitchFamily="2" charset="-122"/>
                <a:ea typeface="华文楷体" pitchFamily="2" charset="-122"/>
              </a:rPr>
              <a:t>理念为</a:t>
            </a:r>
            <a:r>
              <a:rPr lang="en-US" altLang="zh-CN" sz="2000" dirty="0">
                <a:latin typeface="华文楷体" pitchFamily="2" charset="-122"/>
                <a:ea typeface="华文楷体" pitchFamily="2" charset="-122"/>
              </a:rPr>
              <a:t>:</a:t>
            </a:r>
            <a:r>
              <a:rPr lang="zh-CN" altLang="zh-CN" sz="2000" dirty="0">
                <a:latin typeface="华文楷体" pitchFamily="2" charset="-122"/>
                <a:ea typeface="华文楷体" pitchFamily="2" charset="-122"/>
              </a:rPr>
              <a:t>“传文化之经典，承工匠之精神”，致力于为智慧城市建设提供先行示范经验，填补民间档案系统空白，降低地域、行业档案管理使用成本，推出示范性行业技术标准和公共服务平台，为社会创造大量就业岗位，创造规模的经济效益和财政税收。公司目标打造国内领先、区域一流的第一家智慧档案信息云综合服务基地。</a:t>
            </a:r>
          </a:p>
          <a:p>
            <a:pPr algn="ctr">
              <a:lnSpc>
                <a:spcPct val="150000"/>
              </a:lnSpc>
            </a:pPr>
            <a:endParaRPr lang="en-US" altLang="zh-CN" sz="2400" dirty="0" smtClean="0"/>
          </a:p>
          <a:p>
            <a:pPr algn="ctr">
              <a:lnSpc>
                <a:spcPct val="150000"/>
              </a:lnSpc>
            </a:pPr>
            <a:endParaRPr lang="zh-CN" altLang="en-US" sz="2400" b="1" dirty="0">
              <a:solidFill>
                <a:schemeClr val="tx1">
                  <a:lumMod val="50000"/>
                  <a:lumOff val="50000"/>
                </a:schemeClr>
              </a:solidFill>
              <a:latin typeface="+mn-ea"/>
            </a:endParaRPr>
          </a:p>
        </p:txBody>
      </p:sp>
    </p:spTree>
    <p:extLst>
      <p:ext uri="{BB962C8B-B14F-4D97-AF65-F5344CB8AC3E}">
        <p14:creationId xmlns:p14="http://schemas.microsoft.com/office/powerpoint/2010/main" val="30194745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 calcmode="lin" valueType="num">
                                      <p:cBhvr>
                                        <p:cTn id="17" dur="500" fill="hold"/>
                                        <p:tgtEl>
                                          <p:spTgt spid="22"/>
                                        </p:tgtEl>
                                        <p:attrNameLst>
                                          <p:attrName>style.rotation</p:attrName>
                                        </p:attrNameLst>
                                      </p:cBhvr>
                                      <p:tavLst>
                                        <p:tav tm="0">
                                          <p:val>
                                            <p:fltVal val="90"/>
                                          </p:val>
                                        </p:tav>
                                        <p:tav tm="100000">
                                          <p:val>
                                            <p:fltVal val="0"/>
                                          </p:val>
                                        </p:tav>
                                      </p:tavLst>
                                    </p:anim>
                                    <p:animEffect transition="in" filter="fade">
                                      <p:cBhvr>
                                        <p:cTn id="18" dur="500"/>
                                        <p:tgtEl>
                                          <p:spTgt spid="2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4242"/>
                                  </p:iterate>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4"/>
                                        </p:tgtEl>
                                        <p:attrNameLst>
                                          <p:attrName>ppt_y</p:attrName>
                                        </p:attrNameLst>
                                      </p:cBhvr>
                                      <p:tavLst>
                                        <p:tav tm="0">
                                          <p:val>
                                            <p:strVal val="#ppt_y"/>
                                          </p:val>
                                        </p:tav>
                                        <p:tav tm="100000">
                                          <p:val>
                                            <p:strVal val="#ppt_y"/>
                                          </p:val>
                                        </p:tav>
                                      </p:tavLst>
                                    </p:anim>
                                    <p:anim calcmode="lin" valueType="num">
                                      <p:cBhvr>
                                        <p:cTn id="24"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5"/>
          <p:cNvSpPr txBox="1"/>
          <p:nvPr/>
        </p:nvSpPr>
        <p:spPr>
          <a:xfrm>
            <a:off x="360437" y="371573"/>
            <a:ext cx="2952328" cy="769441"/>
          </a:xfrm>
          <a:prstGeom prst="rect">
            <a:avLst/>
          </a:prstGeom>
          <a:noFill/>
        </p:spPr>
        <p:txBody>
          <a:bodyPr wrap="square" rtlCol="0">
            <a:spAutoFit/>
          </a:bodyPr>
          <a:lstStyle/>
          <a:p>
            <a:pPr algn="ctr"/>
            <a:r>
              <a:rPr lang="zh-CN" altLang="en-US" sz="4400" b="1" dirty="0" smtClean="0">
                <a:solidFill>
                  <a:srgbClr val="0066CC"/>
                </a:solidFill>
                <a:effectLst>
                  <a:outerShdw blurRad="38100" dist="38100" dir="2700000" algn="tl">
                    <a:srgbClr val="000000">
                      <a:alpha val="43137"/>
                    </a:srgbClr>
                  </a:outerShdw>
                </a:effectLst>
                <a:latin typeface="华文楷体" pitchFamily="2" charset="-122"/>
                <a:ea typeface="华文楷体" pitchFamily="2" charset="-122"/>
              </a:rPr>
              <a:t>影视资料</a:t>
            </a:r>
            <a:endParaRPr lang="zh-CN" altLang="en-US" sz="4400" b="1" dirty="0">
              <a:solidFill>
                <a:srgbClr val="0066CC"/>
              </a:solidFill>
              <a:effectLst>
                <a:outerShdw blurRad="38100" dist="38100" dir="2700000" algn="tl">
                  <a:srgbClr val="000000">
                    <a:alpha val="43137"/>
                  </a:srgbClr>
                </a:outerShdw>
              </a:effectLst>
              <a:latin typeface="华文楷体" pitchFamily="2" charset="-122"/>
              <a:ea typeface="华文楷体" pitchFamily="2" charset="-122"/>
            </a:endParaRPr>
          </a:p>
        </p:txBody>
      </p:sp>
      <p:grpSp>
        <p:nvGrpSpPr>
          <p:cNvPr id="12" name="组合 11"/>
          <p:cNvGrpSpPr/>
          <p:nvPr/>
        </p:nvGrpSpPr>
        <p:grpSpPr>
          <a:xfrm>
            <a:off x="3168749" y="578524"/>
            <a:ext cx="1327134" cy="360040"/>
            <a:chOff x="2160637" y="765498"/>
            <a:chExt cx="1327134" cy="360040"/>
          </a:xfrm>
          <a:solidFill>
            <a:schemeClr val="tx1"/>
          </a:solidFill>
        </p:grpSpPr>
        <p:cxnSp>
          <p:nvCxnSpPr>
            <p:cNvPr id="13" name="直接连接符 12"/>
            <p:cNvCxnSpPr/>
            <p:nvPr/>
          </p:nvCxnSpPr>
          <p:spPr>
            <a:xfrm>
              <a:off x="2448669" y="956122"/>
              <a:ext cx="1039102" cy="0"/>
            </a:xfrm>
            <a:prstGeom prst="line">
              <a:avLst/>
            </a:prstGeom>
            <a:grpFill/>
            <a:ln w="25400">
              <a:solidFill>
                <a:srgbClr val="0066CC"/>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14" name="Freeform 514"/>
            <p:cNvSpPr>
              <a:spLocks noEditPoints="1"/>
            </p:cNvSpPr>
            <p:nvPr/>
          </p:nvSpPr>
          <p:spPr bwMode="auto">
            <a:xfrm>
              <a:off x="2160637" y="765498"/>
              <a:ext cx="358333" cy="360040"/>
            </a:xfrm>
            <a:custGeom>
              <a:avLst/>
              <a:gdLst>
                <a:gd name="T0" fmla="*/ 144 w 288"/>
                <a:gd name="T1" fmla="*/ 0 h 289"/>
                <a:gd name="T2" fmla="*/ 0 w 288"/>
                <a:gd name="T3" fmla="*/ 145 h 289"/>
                <a:gd name="T4" fmla="*/ 144 w 288"/>
                <a:gd name="T5" fmla="*/ 289 h 289"/>
                <a:gd name="T6" fmla="*/ 288 w 288"/>
                <a:gd name="T7" fmla="*/ 145 h 289"/>
                <a:gd name="T8" fmla="*/ 144 w 288"/>
                <a:gd name="T9" fmla="*/ 0 h 289"/>
                <a:gd name="T10" fmla="*/ 208 w 288"/>
                <a:gd name="T11" fmla="*/ 148 h 289"/>
                <a:gd name="T12" fmla="*/ 117 w 288"/>
                <a:gd name="T13" fmla="*/ 239 h 289"/>
                <a:gd name="T14" fmla="*/ 114 w 288"/>
                <a:gd name="T15" fmla="*/ 240 h 289"/>
                <a:gd name="T16" fmla="*/ 111 w 288"/>
                <a:gd name="T17" fmla="*/ 239 h 289"/>
                <a:gd name="T18" fmla="*/ 111 w 288"/>
                <a:gd name="T19" fmla="*/ 239 h 289"/>
                <a:gd name="T20" fmla="*/ 110 w 288"/>
                <a:gd name="T21" fmla="*/ 236 h 289"/>
                <a:gd name="T22" fmla="*/ 110 w 288"/>
                <a:gd name="T23" fmla="*/ 192 h 289"/>
                <a:gd name="T24" fmla="*/ 111 w 288"/>
                <a:gd name="T25" fmla="*/ 189 h 289"/>
                <a:gd name="T26" fmla="*/ 155 w 288"/>
                <a:gd name="T27" fmla="*/ 145 h 289"/>
                <a:gd name="T28" fmla="*/ 111 w 288"/>
                <a:gd name="T29" fmla="*/ 101 h 289"/>
                <a:gd name="T30" fmla="*/ 110 w 288"/>
                <a:gd name="T31" fmla="*/ 98 h 289"/>
                <a:gd name="T32" fmla="*/ 110 w 288"/>
                <a:gd name="T33" fmla="*/ 54 h 289"/>
                <a:gd name="T34" fmla="*/ 111 w 288"/>
                <a:gd name="T35" fmla="*/ 51 h 289"/>
                <a:gd name="T36" fmla="*/ 111 w 288"/>
                <a:gd name="T37" fmla="*/ 51 h 289"/>
                <a:gd name="T38" fmla="*/ 117 w 288"/>
                <a:gd name="T39" fmla="*/ 51 h 289"/>
                <a:gd name="T40" fmla="*/ 208 w 288"/>
                <a:gd name="T41" fmla="*/ 142 h 289"/>
                <a:gd name="T42" fmla="*/ 209 w 288"/>
                <a:gd name="T43" fmla="*/ 145 h 289"/>
                <a:gd name="T44" fmla="*/ 208 w 288"/>
                <a:gd name="T45" fmla="*/ 14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9">
                  <a:moveTo>
                    <a:pt x="144" y="0"/>
                  </a:moveTo>
                  <a:cubicBezTo>
                    <a:pt x="64" y="0"/>
                    <a:pt x="0" y="65"/>
                    <a:pt x="0" y="145"/>
                  </a:cubicBezTo>
                  <a:cubicBezTo>
                    <a:pt x="0" y="224"/>
                    <a:pt x="64" y="289"/>
                    <a:pt x="144" y="289"/>
                  </a:cubicBezTo>
                  <a:cubicBezTo>
                    <a:pt x="224" y="289"/>
                    <a:pt x="288" y="224"/>
                    <a:pt x="288" y="145"/>
                  </a:cubicBezTo>
                  <a:cubicBezTo>
                    <a:pt x="288" y="65"/>
                    <a:pt x="224" y="0"/>
                    <a:pt x="144" y="0"/>
                  </a:cubicBezTo>
                  <a:close/>
                  <a:moveTo>
                    <a:pt x="208" y="148"/>
                  </a:moveTo>
                  <a:cubicBezTo>
                    <a:pt x="117" y="239"/>
                    <a:pt x="117" y="239"/>
                    <a:pt x="117" y="239"/>
                  </a:cubicBezTo>
                  <a:cubicBezTo>
                    <a:pt x="116" y="240"/>
                    <a:pt x="115" y="240"/>
                    <a:pt x="114" y="240"/>
                  </a:cubicBezTo>
                  <a:cubicBezTo>
                    <a:pt x="113" y="240"/>
                    <a:pt x="112" y="240"/>
                    <a:pt x="111" y="239"/>
                  </a:cubicBezTo>
                  <a:cubicBezTo>
                    <a:pt x="111" y="239"/>
                    <a:pt x="111" y="239"/>
                    <a:pt x="111" y="239"/>
                  </a:cubicBezTo>
                  <a:cubicBezTo>
                    <a:pt x="110" y="238"/>
                    <a:pt x="110" y="237"/>
                    <a:pt x="110" y="236"/>
                  </a:cubicBezTo>
                  <a:cubicBezTo>
                    <a:pt x="110" y="192"/>
                    <a:pt x="110" y="192"/>
                    <a:pt x="110" y="192"/>
                  </a:cubicBezTo>
                  <a:cubicBezTo>
                    <a:pt x="110" y="191"/>
                    <a:pt x="110" y="190"/>
                    <a:pt x="111" y="189"/>
                  </a:cubicBezTo>
                  <a:cubicBezTo>
                    <a:pt x="155" y="145"/>
                    <a:pt x="155" y="145"/>
                    <a:pt x="155" y="145"/>
                  </a:cubicBezTo>
                  <a:cubicBezTo>
                    <a:pt x="111" y="101"/>
                    <a:pt x="111" y="101"/>
                    <a:pt x="111" y="101"/>
                  </a:cubicBezTo>
                  <a:cubicBezTo>
                    <a:pt x="110" y="100"/>
                    <a:pt x="110" y="99"/>
                    <a:pt x="110" y="98"/>
                  </a:cubicBezTo>
                  <a:cubicBezTo>
                    <a:pt x="110" y="54"/>
                    <a:pt x="110" y="54"/>
                    <a:pt x="110" y="54"/>
                  </a:cubicBezTo>
                  <a:cubicBezTo>
                    <a:pt x="110" y="53"/>
                    <a:pt x="110" y="52"/>
                    <a:pt x="111" y="51"/>
                  </a:cubicBezTo>
                  <a:cubicBezTo>
                    <a:pt x="111" y="51"/>
                    <a:pt x="111" y="51"/>
                    <a:pt x="111" y="51"/>
                  </a:cubicBezTo>
                  <a:cubicBezTo>
                    <a:pt x="113" y="49"/>
                    <a:pt x="115" y="49"/>
                    <a:pt x="117" y="51"/>
                  </a:cubicBezTo>
                  <a:cubicBezTo>
                    <a:pt x="208" y="142"/>
                    <a:pt x="208" y="142"/>
                    <a:pt x="208" y="142"/>
                  </a:cubicBezTo>
                  <a:cubicBezTo>
                    <a:pt x="209" y="143"/>
                    <a:pt x="209" y="144"/>
                    <a:pt x="209" y="145"/>
                  </a:cubicBezTo>
                  <a:cubicBezTo>
                    <a:pt x="209" y="146"/>
                    <a:pt x="209" y="147"/>
                    <a:pt x="208" y="148"/>
                  </a:cubicBezTo>
                  <a:close/>
                </a:path>
              </a:pathLst>
            </a:custGeom>
            <a:solidFill>
              <a:srgbClr val="0066CC"/>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61037" y="1269519"/>
            <a:ext cx="3487374" cy="261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4864" y="1269519"/>
            <a:ext cx="3503833" cy="2628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3749" y="4077865"/>
            <a:ext cx="3487374" cy="2616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61037" y="4077865"/>
            <a:ext cx="3487374" cy="2616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110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90181" y="1095888"/>
            <a:ext cx="9623384" cy="47849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656581" y="762728"/>
            <a:ext cx="2890010" cy="7719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5"/>
          <p:cNvSpPr txBox="1"/>
          <p:nvPr/>
        </p:nvSpPr>
        <p:spPr>
          <a:xfrm>
            <a:off x="1803842" y="765498"/>
            <a:ext cx="2742749" cy="707886"/>
          </a:xfrm>
          <a:prstGeom prst="rect">
            <a:avLst/>
          </a:prstGeom>
          <a:noFill/>
        </p:spPr>
        <p:txBody>
          <a:bodyPr wrap="square" rtlCol="0">
            <a:spAutoFit/>
          </a:bodyPr>
          <a:lstStyle/>
          <a:p>
            <a:pPr algn="ctr"/>
            <a:r>
              <a:rPr lang="zh-CN" altLang="en-US" sz="4000" b="1" dirty="0" smtClean="0">
                <a:solidFill>
                  <a:schemeClr val="bg1"/>
                </a:solidFill>
                <a:latin typeface="微软雅黑" pitchFamily="34" charset="-122"/>
                <a:ea typeface="微软雅黑" pitchFamily="34" charset="-122"/>
              </a:rPr>
              <a:t>企业介绍</a:t>
            </a:r>
            <a:endParaRPr lang="zh-CN" altLang="en-US" sz="4000" b="1" dirty="0">
              <a:solidFill>
                <a:schemeClr val="bg1"/>
              </a:solidFill>
              <a:latin typeface="微软雅黑" pitchFamily="34" charset="-122"/>
              <a:ea typeface="微软雅黑" pitchFamily="34" charset="-122"/>
            </a:endParaRPr>
          </a:p>
        </p:txBody>
      </p:sp>
      <p:sp>
        <p:nvSpPr>
          <p:cNvPr id="24" name="TextBox 23"/>
          <p:cNvSpPr txBox="1"/>
          <p:nvPr/>
        </p:nvSpPr>
        <p:spPr>
          <a:xfrm>
            <a:off x="1008509" y="1493469"/>
            <a:ext cx="9505056" cy="5447645"/>
          </a:xfrm>
          <a:prstGeom prst="rect">
            <a:avLst/>
          </a:prstGeom>
          <a:noFill/>
        </p:spPr>
        <p:txBody>
          <a:bodyPr wrap="square" rtlCol="0">
            <a:spAutoFit/>
          </a:bodyPr>
          <a:lstStyle/>
          <a:p>
            <a:pPr algn="ctr">
              <a:lnSpc>
                <a:spcPct val="150000"/>
              </a:lnSpc>
            </a:pPr>
            <a:r>
              <a:rPr lang="zh-CN" altLang="en-US" sz="2400" b="1" dirty="0" smtClean="0">
                <a:latin typeface="华文楷体" pitchFamily="2" charset="-122"/>
                <a:ea typeface="华文楷体" pitchFamily="2" charset="-122"/>
              </a:rPr>
              <a:t>山西独特壹家装饰工程有限公司</a:t>
            </a:r>
            <a:endParaRPr lang="en-US" altLang="zh-CN" sz="2400" b="1" dirty="0" smtClean="0">
              <a:latin typeface="华文楷体" pitchFamily="2" charset="-122"/>
              <a:ea typeface="华文楷体" pitchFamily="2" charset="-122"/>
            </a:endParaRPr>
          </a:p>
          <a:p>
            <a:r>
              <a:rPr lang="en-US" altLang="zh-CN" sz="2000" dirty="0" smtClean="0">
                <a:latin typeface="华文楷体" pitchFamily="2" charset="-122"/>
                <a:ea typeface="华文楷体" pitchFamily="2" charset="-122"/>
              </a:rPr>
              <a:t>        </a:t>
            </a:r>
            <a:r>
              <a:rPr lang="zh-CN" altLang="zh-CN" sz="2000" dirty="0" smtClean="0">
                <a:latin typeface="华文楷体" pitchFamily="2" charset="-122"/>
                <a:ea typeface="华文楷体" pitchFamily="2" charset="-122"/>
              </a:rPr>
              <a:t>山西独特装饰集团</a:t>
            </a:r>
            <a:r>
              <a:rPr lang="zh-CN" altLang="zh-CN" sz="2000" dirty="0">
                <a:latin typeface="华文楷体" pitchFamily="2" charset="-122"/>
                <a:ea typeface="华文楷体" pitchFamily="2" charset="-122"/>
              </a:rPr>
              <a:t>，成立于</a:t>
            </a:r>
            <a:r>
              <a:rPr lang="en-US" altLang="zh-CN" sz="2000" dirty="0">
                <a:latin typeface="华文楷体" pitchFamily="2" charset="-122"/>
                <a:ea typeface="华文楷体" pitchFamily="2" charset="-122"/>
              </a:rPr>
              <a:t>2008</a:t>
            </a:r>
            <a:r>
              <a:rPr lang="zh-CN" altLang="zh-CN" sz="2000" dirty="0">
                <a:latin typeface="华文楷体" pitchFamily="2" charset="-122"/>
                <a:ea typeface="华文楷体" pitchFamily="2" charset="-122"/>
              </a:rPr>
              <a:t>年，公司于</a:t>
            </a:r>
            <a:r>
              <a:rPr lang="en-US" altLang="zh-CN" sz="2000" dirty="0">
                <a:latin typeface="华文楷体" pitchFamily="2" charset="-122"/>
                <a:ea typeface="华文楷体" pitchFamily="2" charset="-122"/>
              </a:rPr>
              <a:t>2017</a:t>
            </a:r>
            <a:r>
              <a:rPr lang="zh-CN" altLang="zh-CN" sz="2000" dirty="0">
                <a:latin typeface="华文楷体" pitchFamily="2" charset="-122"/>
                <a:ea typeface="华文楷体" pitchFamily="2" charset="-122"/>
              </a:rPr>
              <a:t>年更名为山西独特壹家装饰工程有限公司并实现集团化运作，经过</a:t>
            </a:r>
            <a:r>
              <a:rPr lang="en-US" altLang="zh-CN" sz="2000" dirty="0">
                <a:latin typeface="华文楷体" pitchFamily="2" charset="-122"/>
                <a:ea typeface="华文楷体" pitchFamily="2" charset="-122"/>
              </a:rPr>
              <a:t>14</a:t>
            </a:r>
            <a:r>
              <a:rPr lang="zh-CN" altLang="zh-CN" sz="2000" dirty="0">
                <a:latin typeface="华文楷体" pitchFamily="2" charset="-122"/>
                <a:ea typeface="华文楷体" pitchFamily="2" charset="-122"/>
              </a:rPr>
              <a:t>年的积淀发展，目前已成为龙城顶尖的本土装修品牌公司</a:t>
            </a:r>
            <a:r>
              <a:rPr lang="zh-CN" altLang="zh-CN" sz="2000" dirty="0" smtClean="0">
                <a:latin typeface="华文楷体" pitchFamily="2" charset="-122"/>
                <a:ea typeface="华文楷体" pitchFamily="2" charset="-122"/>
              </a:rPr>
              <a:t>。公司</a:t>
            </a:r>
            <a:r>
              <a:rPr lang="zh-CN" altLang="zh-CN" sz="2000" dirty="0">
                <a:latin typeface="华文楷体" pitchFamily="2" charset="-122"/>
                <a:ea typeface="华文楷体" pitchFamily="2" charset="-122"/>
              </a:rPr>
              <a:t>共设立有</a:t>
            </a:r>
            <a:r>
              <a:rPr lang="en-US" altLang="zh-CN" sz="2000" dirty="0">
                <a:latin typeface="华文楷体" pitchFamily="2" charset="-122"/>
                <a:ea typeface="华文楷体" pitchFamily="2" charset="-122"/>
              </a:rPr>
              <a:t>11</a:t>
            </a:r>
            <a:r>
              <a:rPr lang="zh-CN" altLang="zh-CN" sz="2000" dirty="0">
                <a:latin typeface="华文楷体" pitchFamily="2" charset="-122"/>
                <a:ea typeface="华文楷体" pitchFamily="2" charset="-122"/>
              </a:rPr>
              <a:t>个组织部门，市场部、渠道公关部、网络部、设计部、主材部、工程部、企划部、媒体部、财务部、行政部、人事部。共有</a:t>
            </a:r>
            <a:r>
              <a:rPr lang="en-US" altLang="zh-CN" sz="2000" dirty="0">
                <a:latin typeface="华文楷体" pitchFamily="2" charset="-122"/>
                <a:ea typeface="华文楷体" pitchFamily="2" charset="-122"/>
              </a:rPr>
              <a:t>260</a:t>
            </a:r>
            <a:r>
              <a:rPr lang="zh-CN" altLang="zh-CN" sz="2000" dirty="0">
                <a:latin typeface="华文楷体" pitchFamily="2" charset="-122"/>
                <a:ea typeface="华文楷体" pitchFamily="2" charset="-122"/>
              </a:rPr>
              <a:t>名在职员工。公司在：“</a:t>
            </a:r>
            <a:r>
              <a:rPr lang="en-US" altLang="zh-CN" sz="2000" dirty="0">
                <a:latin typeface="华文楷体" pitchFamily="2" charset="-122"/>
                <a:ea typeface="华文楷体" pitchFamily="2" charset="-122"/>
              </a:rPr>
              <a:t>2019</a:t>
            </a:r>
            <a:r>
              <a:rPr lang="zh-CN" altLang="zh-CN" sz="2000" dirty="0">
                <a:latin typeface="华文楷体" pitchFamily="2" charset="-122"/>
                <a:ea typeface="华文楷体" pitchFamily="2" charset="-122"/>
              </a:rPr>
              <a:t>年被评为房天下控股推荐品牌”，</a:t>
            </a:r>
            <a:r>
              <a:rPr lang="en-US" altLang="zh-CN" sz="2000" dirty="0">
                <a:latin typeface="华文楷体" pitchFamily="2" charset="-122"/>
                <a:ea typeface="华文楷体" pitchFamily="2" charset="-122"/>
              </a:rPr>
              <a:t>2019</a:t>
            </a:r>
            <a:r>
              <a:rPr lang="zh-CN" altLang="zh-CN" sz="2000" dirty="0">
                <a:latin typeface="华文楷体" pitchFamily="2" charset="-122"/>
                <a:ea typeface="华文楷体" pitchFamily="2" charset="-122"/>
              </a:rPr>
              <a:t>年公司与中国建筑装饰协会深度战略合作第三方监理平台，太原市室内设计协会理事单位，质检院质量技术跟踪服务单位，太原电视台全面战略合作伙伴”等荣誉称号。爱心企业、匠心工程、良心家装，独特壹家致力成长为一家受人尊重的良心家装公司品牌。独特壹家整装生活馆持续营造“真、善、美”的企业文化。办公环境优美，员工薪资待遇优厚，实行能上能下的人才竞争机制。在“互联网</a:t>
            </a:r>
            <a:r>
              <a:rPr lang="en-US" altLang="zh-CN" sz="2000" dirty="0">
                <a:latin typeface="华文楷体" pitchFamily="2" charset="-122"/>
                <a:ea typeface="华文楷体" pitchFamily="2" charset="-122"/>
              </a:rPr>
              <a:t>+</a:t>
            </a:r>
            <a:r>
              <a:rPr lang="zh-CN" altLang="zh-CN" sz="2000" dirty="0">
                <a:latin typeface="华文楷体" pitchFamily="2" charset="-122"/>
                <a:ea typeface="华文楷体" pitchFamily="2" charset="-122"/>
              </a:rPr>
              <a:t>”和分享经济的大势下，未来十年独特壹家将整合国际国内线上线下资源努力打造最好的装修服务平台，装修人才和大众创业平台！ </a:t>
            </a:r>
          </a:p>
          <a:p>
            <a:pPr algn="ctr">
              <a:lnSpc>
                <a:spcPct val="150000"/>
              </a:lnSpc>
            </a:pPr>
            <a:endParaRPr lang="en-US" altLang="zh-CN" sz="2400" dirty="0" smtClean="0"/>
          </a:p>
          <a:p>
            <a:pPr algn="ctr">
              <a:lnSpc>
                <a:spcPct val="150000"/>
              </a:lnSpc>
            </a:pPr>
            <a:endParaRPr lang="zh-CN" altLang="en-US" sz="2400" b="1" dirty="0">
              <a:solidFill>
                <a:schemeClr val="tx1">
                  <a:lumMod val="50000"/>
                  <a:lumOff val="50000"/>
                </a:schemeClr>
              </a:solidFill>
              <a:latin typeface="+mn-ea"/>
            </a:endParaRPr>
          </a:p>
        </p:txBody>
      </p:sp>
    </p:spTree>
    <p:extLst>
      <p:ext uri="{BB962C8B-B14F-4D97-AF65-F5344CB8AC3E}">
        <p14:creationId xmlns:p14="http://schemas.microsoft.com/office/powerpoint/2010/main" val="4112918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 calcmode="lin" valueType="num">
                                      <p:cBhvr>
                                        <p:cTn id="17" dur="500" fill="hold"/>
                                        <p:tgtEl>
                                          <p:spTgt spid="22"/>
                                        </p:tgtEl>
                                        <p:attrNameLst>
                                          <p:attrName>style.rotation</p:attrName>
                                        </p:attrNameLst>
                                      </p:cBhvr>
                                      <p:tavLst>
                                        <p:tav tm="0">
                                          <p:val>
                                            <p:fltVal val="90"/>
                                          </p:val>
                                        </p:tav>
                                        <p:tav tm="100000">
                                          <p:val>
                                            <p:fltVal val="0"/>
                                          </p:val>
                                        </p:tav>
                                      </p:tavLst>
                                    </p:anim>
                                    <p:animEffect transition="in" filter="fade">
                                      <p:cBhvr>
                                        <p:cTn id="18" dur="500"/>
                                        <p:tgtEl>
                                          <p:spTgt spid="2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4242"/>
                                  </p:iterate>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4"/>
                                        </p:tgtEl>
                                        <p:attrNameLst>
                                          <p:attrName>ppt_y</p:attrName>
                                        </p:attrNameLst>
                                      </p:cBhvr>
                                      <p:tavLst>
                                        <p:tav tm="0">
                                          <p:val>
                                            <p:strVal val="#ppt_y"/>
                                          </p:val>
                                        </p:tav>
                                        <p:tav tm="100000">
                                          <p:val>
                                            <p:strVal val="#ppt_y"/>
                                          </p:val>
                                        </p:tav>
                                      </p:tavLst>
                                    </p:anim>
                                    <p:anim calcmode="lin" valueType="num">
                                      <p:cBhvr>
                                        <p:cTn id="24"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5"/>
          <p:cNvSpPr txBox="1"/>
          <p:nvPr/>
        </p:nvSpPr>
        <p:spPr>
          <a:xfrm>
            <a:off x="360437" y="371573"/>
            <a:ext cx="2952328" cy="769441"/>
          </a:xfrm>
          <a:prstGeom prst="rect">
            <a:avLst/>
          </a:prstGeom>
          <a:noFill/>
        </p:spPr>
        <p:txBody>
          <a:bodyPr wrap="square" rtlCol="0">
            <a:spAutoFit/>
          </a:bodyPr>
          <a:lstStyle/>
          <a:p>
            <a:pPr algn="ctr"/>
            <a:r>
              <a:rPr lang="zh-CN" altLang="en-US" sz="4400" b="1" dirty="0" smtClean="0">
                <a:solidFill>
                  <a:srgbClr val="0066CC"/>
                </a:solidFill>
                <a:effectLst>
                  <a:outerShdw blurRad="38100" dist="38100" dir="2700000" algn="tl">
                    <a:srgbClr val="000000">
                      <a:alpha val="43137"/>
                    </a:srgbClr>
                  </a:outerShdw>
                </a:effectLst>
                <a:latin typeface="华文楷体" pitchFamily="2" charset="-122"/>
                <a:ea typeface="华文楷体" pitchFamily="2" charset="-122"/>
              </a:rPr>
              <a:t>影视资料</a:t>
            </a:r>
            <a:endParaRPr lang="zh-CN" altLang="en-US" sz="4400" b="1" dirty="0">
              <a:solidFill>
                <a:srgbClr val="0066CC"/>
              </a:solidFill>
              <a:effectLst>
                <a:outerShdw blurRad="38100" dist="38100" dir="2700000" algn="tl">
                  <a:srgbClr val="000000">
                    <a:alpha val="43137"/>
                  </a:srgbClr>
                </a:outerShdw>
              </a:effectLst>
              <a:latin typeface="华文楷体" pitchFamily="2" charset="-122"/>
              <a:ea typeface="华文楷体" pitchFamily="2" charset="-122"/>
            </a:endParaRPr>
          </a:p>
        </p:txBody>
      </p:sp>
      <p:grpSp>
        <p:nvGrpSpPr>
          <p:cNvPr id="12" name="组合 11"/>
          <p:cNvGrpSpPr/>
          <p:nvPr/>
        </p:nvGrpSpPr>
        <p:grpSpPr>
          <a:xfrm>
            <a:off x="3168749" y="578524"/>
            <a:ext cx="1327134" cy="360040"/>
            <a:chOff x="2160637" y="765498"/>
            <a:chExt cx="1327134" cy="360040"/>
          </a:xfrm>
          <a:solidFill>
            <a:schemeClr val="tx1"/>
          </a:solidFill>
        </p:grpSpPr>
        <p:cxnSp>
          <p:nvCxnSpPr>
            <p:cNvPr id="13" name="直接连接符 12"/>
            <p:cNvCxnSpPr/>
            <p:nvPr/>
          </p:nvCxnSpPr>
          <p:spPr>
            <a:xfrm>
              <a:off x="2448669" y="956122"/>
              <a:ext cx="1039102" cy="0"/>
            </a:xfrm>
            <a:prstGeom prst="line">
              <a:avLst/>
            </a:prstGeom>
            <a:grpFill/>
            <a:ln w="25400">
              <a:solidFill>
                <a:srgbClr val="0066CC"/>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14" name="Freeform 514"/>
            <p:cNvSpPr>
              <a:spLocks noEditPoints="1"/>
            </p:cNvSpPr>
            <p:nvPr/>
          </p:nvSpPr>
          <p:spPr bwMode="auto">
            <a:xfrm>
              <a:off x="2160637" y="765498"/>
              <a:ext cx="358333" cy="360040"/>
            </a:xfrm>
            <a:custGeom>
              <a:avLst/>
              <a:gdLst>
                <a:gd name="T0" fmla="*/ 144 w 288"/>
                <a:gd name="T1" fmla="*/ 0 h 289"/>
                <a:gd name="T2" fmla="*/ 0 w 288"/>
                <a:gd name="T3" fmla="*/ 145 h 289"/>
                <a:gd name="T4" fmla="*/ 144 w 288"/>
                <a:gd name="T5" fmla="*/ 289 h 289"/>
                <a:gd name="T6" fmla="*/ 288 w 288"/>
                <a:gd name="T7" fmla="*/ 145 h 289"/>
                <a:gd name="T8" fmla="*/ 144 w 288"/>
                <a:gd name="T9" fmla="*/ 0 h 289"/>
                <a:gd name="T10" fmla="*/ 208 w 288"/>
                <a:gd name="T11" fmla="*/ 148 h 289"/>
                <a:gd name="T12" fmla="*/ 117 w 288"/>
                <a:gd name="T13" fmla="*/ 239 h 289"/>
                <a:gd name="T14" fmla="*/ 114 w 288"/>
                <a:gd name="T15" fmla="*/ 240 h 289"/>
                <a:gd name="T16" fmla="*/ 111 w 288"/>
                <a:gd name="T17" fmla="*/ 239 h 289"/>
                <a:gd name="T18" fmla="*/ 111 w 288"/>
                <a:gd name="T19" fmla="*/ 239 h 289"/>
                <a:gd name="T20" fmla="*/ 110 w 288"/>
                <a:gd name="T21" fmla="*/ 236 h 289"/>
                <a:gd name="T22" fmla="*/ 110 w 288"/>
                <a:gd name="T23" fmla="*/ 192 h 289"/>
                <a:gd name="T24" fmla="*/ 111 w 288"/>
                <a:gd name="T25" fmla="*/ 189 h 289"/>
                <a:gd name="T26" fmla="*/ 155 w 288"/>
                <a:gd name="T27" fmla="*/ 145 h 289"/>
                <a:gd name="T28" fmla="*/ 111 w 288"/>
                <a:gd name="T29" fmla="*/ 101 h 289"/>
                <a:gd name="T30" fmla="*/ 110 w 288"/>
                <a:gd name="T31" fmla="*/ 98 h 289"/>
                <a:gd name="T32" fmla="*/ 110 w 288"/>
                <a:gd name="T33" fmla="*/ 54 h 289"/>
                <a:gd name="T34" fmla="*/ 111 w 288"/>
                <a:gd name="T35" fmla="*/ 51 h 289"/>
                <a:gd name="T36" fmla="*/ 111 w 288"/>
                <a:gd name="T37" fmla="*/ 51 h 289"/>
                <a:gd name="T38" fmla="*/ 117 w 288"/>
                <a:gd name="T39" fmla="*/ 51 h 289"/>
                <a:gd name="T40" fmla="*/ 208 w 288"/>
                <a:gd name="T41" fmla="*/ 142 h 289"/>
                <a:gd name="T42" fmla="*/ 209 w 288"/>
                <a:gd name="T43" fmla="*/ 145 h 289"/>
                <a:gd name="T44" fmla="*/ 208 w 288"/>
                <a:gd name="T45" fmla="*/ 14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9">
                  <a:moveTo>
                    <a:pt x="144" y="0"/>
                  </a:moveTo>
                  <a:cubicBezTo>
                    <a:pt x="64" y="0"/>
                    <a:pt x="0" y="65"/>
                    <a:pt x="0" y="145"/>
                  </a:cubicBezTo>
                  <a:cubicBezTo>
                    <a:pt x="0" y="224"/>
                    <a:pt x="64" y="289"/>
                    <a:pt x="144" y="289"/>
                  </a:cubicBezTo>
                  <a:cubicBezTo>
                    <a:pt x="224" y="289"/>
                    <a:pt x="288" y="224"/>
                    <a:pt x="288" y="145"/>
                  </a:cubicBezTo>
                  <a:cubicBezTo>
                    <a:pt x="288" y="65"/>
                    <a:pt x="224" y="0"/>
                    <a:pt x="144" y="0"/>
                  </a:cubicBezTo>
                  <a:close/>
                  <a:moveTo>
                    <a:pt x="208" y="148"/>
                  </a:moveTo>
                  <a:cubicBezTo>
                    <a:pt x="117" y="239"/>
                    <a:pt x="117" y="239"/>
                    <a:pt x="117" y="239"/>
                  </a:cubicBezTo>
                  <a:cubicBezTo>
                    <a:pt x="116" y="240"/>
                    <a:pt x="115" y="240"/>
                    <a:pt x="114" y="240"/>
                  </a:cubicBezTo>
                  <a:cubicBezTo>
                    <a:pt x="113" y="240"/>
                    <a:pt x="112" y="240"/>
                    <a:pt x="111" y="239"/>
                  </a:cubicBezTo>
                  <a:cubicBezTo>
                    <a:pt x="111" y="239"/>
                    <a:pt x="111" y="239"/>
                    <a:pt x="111" y="239"/>
                  </a:cubicBezTo>
                  <a:cubicBezTo>
                    <a:pt x="110" y="238"/>
                    <a:pt x="110" y="237"/>
                    <a:pt x="110" y="236"/>
                  </a:cubicBezTo>
                  <a:cubicBezTo>
                    <a:pt x="110" y="192"/>
                    <a:pt x="110" y="192"/>
                    <a:pt x="110" y="192"/>
                  </a:cubicBezTo>
                  <a:cubicBezTo>
                    <a:pt x="110" y="191"/>
                    <a:pt x="110" y="190"/>
                    <a:pt x="111" y="189"/>
                  </a:cubicBezTo>
                  <a:cubicBezTo>
                    <a:pt x="155" y="145"/>
                    <a:pt x="155" y="145"/>
                    <a:pt x="155" y="145"/>
                  </a:cubicBezTo>
                  <a:cubicBezTo>
                    <a:pt x="111" y="101"/>
                    <a:pt x="111" y="101"/>
                    <a:pt x="111" y="101"/>
                  </a:cubicBezTo>
                  <a:cubicBezTo>
                    <a:pt x="110" y="100"/>
                    <a:pt x="110" y="99"/>
                    <a:pt x="110" y="98"/>
                  </a:cubicBezTo>
                  <a:cubicBezTo>
                    <a:pt x="110" y="54"/>
                    <a:pt x="110" y="54"/>
                    <a:pt x="110" y="54"/>
                  </a:cubicBezTo>
                  <a:cubicBezTo>
                    <a:pt x="110" y="53"/>
                    <a:pt x="110" y="52"/>
                    <a:pt x="111" y="51"/>
                  </a:cubicBezTo>
                  <a:cubicBezTo>
                    <a:pt x="111" y="51"/>
                    <a:pt x="111" y="51"/>
                    <a:pt x="111" y="51"/>
                  </a:cubicBezTo>
                  <a:cubicBezTo>
                    <a:pt x="113" y="49"/>
                    <a:pt x="115" y="49"/>
                    <a:pt x="117" y="51"/>
                  </a:cubicBezTo>
                  <a:cubicBezTo>
                    <a:pt x="208" y="142"/>
                    <a:pt x="208" y="142"/>
                    <a:pt x="208" y="142"/>
                  </a:cubicBezTo>
                  <a:cubicBezTo>
                    <a:pt x="209" y="143"/>
                    <a:pt x="209" y="144"/>
                    <a:pt x="209" y="145"/>
                  </a:cubicBezTo>
                  <a:cubicBezTo>
                    <a:pt x="209" y="146"/>
                    <a:pt x="209" y="147"/>
                    <a:pt x="208" y="148"/>
                  </a:cubicBezTo>
                  <a:close/>
                </a:path>
              </a:pathLst>
            </a:custGeom>
            <a:solidFill>
              <a:srgbClr val="0066CC"/>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9346" y="1239505"/>
            <a:ext cx="3528392" cy="248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图片 14" descr="be4fb489688b4010db575012a87701b"/>
          <p:cNvPicPr/>
          <p:nvPr/>
        </p:nvPicPr>
        <p:blipFill>
          <a:blip r:embed="rId3"/>
          <a:stretch>
            <a:fillRect/>
          </a:stretch>
        </p:blipFill>
        <p:spPr>
          <a:xfrm>
            <a:off x="1300898" y="1107325"/>
            <a:ext cx="4094034" cy="2646938"/>
          </a:xfrm>
          <a:prstGeom prst="rect">
            <a:avLst/>
          </a:prstGeom>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50116" y="3791383"/>
            <a:ext cx="4050881" cy="3036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6493" b="28645"/>
          <a:stretch/>
        </p:blipFill>
        <p:spPr bwMode="auto">
          <a:xfrm>
            <a:off x="5869346" y="3808810"/>
            <a:ext cx="3528392" cy="2972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1414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24"/>
          <p:cNvGrpSpPr>
            <a:grpSpLocks/>
          </p:cNvGrpSpPr>
          <p:nvPr/>
        </p:nvGrpSpPr>
        <p:grpSpPr bwMode="auto">
          <a:xfrm>
            <a:off x="3024733" y="1948039"/>
            <a:ext cx="1190282" cy="1191247"/>
            <a:chOff x="2848131" y="1860029"/>
            <a:chExt cx="3807502" cy="3807502"/>
          </a:xfrm>
        </p:grpSpPr>
        <p:sp>
          <p:nvSpPr>
            <p:cNvPr id="74" name="椭圆 7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5" name="椭圆 74"/>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7" name="组合 24"/>
          <p:cNvGrpSpPr>
            <a:grpSpLocks/>
          </p:cNvGrpSpPr>
          <p:nvPr/>
        </p:nvGrpSpPr>
        <p:grpSpPr bwMode="auto">
          <a:xfrm>
            <a:off x="4454777" y="1948039"/>
            <a:ext cx="1190282" cy="1191247"/>
            <a:chOff x="2848131" y="1860029"/>
            <a:chExt cx="3807502" cy="3807502"/>
          </a:xfrm>
        </p:grpSpPr>
        <p:sp>
          <p:nvSpPr>
            <p:cNvPr id="79" name="椭圆 78"/>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 name="椭圆 79"/>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2" name="组合 24"/>
          <p:cNvGrpSpPr>
            <a:grpSpLocks/>
          </p:cNvGrpSpPr>
          <p:nvPr/>
        </p:nvGrpSpPr>
        <p:grpSpPr bwMode="auto">
          <a:xfrm>
            <a:off x="5885239" y="1948039"/>
            <a:ext cx="1190282" cy="1191247"/>
            <a:chOff x="2848131" y="1860029"/>
            <a:chExt cx="3807502" cy="3807502"/>
          </a:xfrm>
        </p:grpSpPr>
        <p:sp>
          <p:nvSpPr>
            <p:cNvPr id="84" name="椭圆 8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5" name="椭圆 84"/>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91" name="组合 24"/>
          <p:cNvGrpSpPr>
            <a:grpSpLocks/>
          </p:cNvGrpSpPr>
          <p:nvPr/>
        </p:nvGrpSpPr>
        <p:grpSpPr bwMode="auto">
          <a:xfrm>
            <a:off x="7314736" y="1948039"/>
            <a:ext cx="1190282" cy="1191247"/>
            <a:chOff x="2848131" y="1860029"/>
            <a:chExt cx="3807502" cy="3807502"/>
          </a:xfrm>
        </p:grpSpPr>
        <p:sp>
          <p:nvSpPr>
            <p:cNvPr id="125" name="椭圆 12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6" name="椭圆 125"/>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8" name="文本框 20"/>
          <p:cNvSpPr txBox="1"/>
          <p:nvPr/>
        </p:nvSpPr>
        <p:spPr>
          <a:xfrm>
            <a:off x="3187799" y="2063616"/>
            <a:ext cx="898924" cy="1015663"/>
          </a:xfrm>
          <a:prstGeom prst="rect">
            <a:avLst/>
          </a:prstGeom>
          <a:noFill/>
        </p:spPr>
        <p:txBody>
          <a:bodyPr wrap="square" rtlCol="0">
            <a:spAutoFit/>
          </a:bodyPr>
          <a:lstStyle/>
          <a:p>
            <a:pPr algn="ctr"/>
            <a:r>
              <a:rPr lang="zh-CN" altLang="en-US" sz="6000" dirty="0" smtClean="0">
                <a:solidFill>
                  <a:srgbClr val="0066CC"/>
                </a:solidFill>
                <a:latin typeface="Impact" pitchFamily="34" charset="0"/>
                <a:ea typeface="微软雅黑" pitchFamily="34" charset="-122"/>
              </a:rPr>
              <a:t>谢</a:t>
            </a:r>
            <a:endParaRPr lang="zh-CN" altLang="en-US" sz="6000" dirty="0">
              <a:solidFill>
                <a:srgbClr val="0066CC"/>
              </a:solidFill>
              <a:latin typeface="Impact" pitchFamily="34" charset="0"/>
              <a:ea typeface="微软雅黑" pitchFamily="34" charset="-122"/>
            </a:endParaRPr>
          </a:p>
        </p:txBody>
      </p:sp>
      <p:sp>
        <p:nvSpPr>
          <p:cNvPr id="132" name="文本框 20"/>
          <p:cNvSpPr txBox="1"/>
          <p:nvPr/>
        </p:nvSpPr>
        <p:spPr>
          <a:xfrm>
            <a:off x="4616213" y="2041555"/>
            <a:ext cx="898924" cy="1015663"/>
          </a:xfrm>
          <a:prstGeom prst="rect">
            <a:avLst/>
          </a:prstGeom>
          <a:noFill/>
        </p:spPr>
        <p:txBody>
          <a:bodyPr wrap="square" rtlCol="0">
            <a:spAutoFit/>
          </a:bodyPr>
          <a:lstStyle>
            <a:defPPr>
              <a:defRPr lang="zh-CN"/>
            </a:defPPr>
            <a:lvl1pPr algn="ctr">
              <a:defRPr sz="6000">
                <a:solidFill>
                  <a:srgbClr val="0066CC"/>
                </a:solidFill>
                <a:latin typeface="Impact" pitchFamily="34" charset="0"/>
                <a:ea typeface="微软雅黑" pitchFamily="34" charset="-122"/>
              </a:defRPr>
            </a:lvl1pPr>
          </a:lstStyle>
          <a:p>
            <a:r>
              <a:rPr lang="zh-CN" altLang="en-US" dirty="0"/>
              <a:t>谢</a:t>
            </a:r>
          </a:p>
        </p:txBody>
      </p:sp>
      <p:sp>
        <p:nvSpPr>
          <p:cNvPr id="133" name="文本框 20"/>
          <p:cNvSpPr txBox="1"/>
          <p:nvPr/>
        </p:nvSpPr>
        <p:spPr>
          <a:xfrm>
            <a:off x="6037675" y="2014885"/>
            <a:ext cx="898924" cy="1015663"/>
          </a:xfrm>
          <a:prstGeom prst="rect">
            <a:avLst/>
          </a:prstGeom>
          <a:noFill/>
        </p:spPr>
        <p:txBody>
          <a:bodyPr wrap="square" rtlCol="0">
            <a:spAutoFit/>
          </a:bodyPr>
          <a:lstStyle>
            <a:defPPr>
              <a:defRPr lang="zh-CN"/>
            </a:defPPr>
            <a:lvl1pPr algn="ctr">
              <a:defRPr sz="6000">
                <a:solidFill>
                  <a:srgbClr val="0066CC"/>
                </a:solidFill>
                <a:latin typeface="Impact" pitchFamily="34" charset="0"/>
                <a:ea typeface="微软雅黑" pitchFamily="34" charset="-122"/>
              </a:defRPr>
            </a:lvl1pPr>
          </a:lstStyle>
          <a:p>
            <a:r>
              <a:rPr lang="zh-CN" altLang="en-US" dirty="0"/>
              <a:t>观</a:t>
            </a:r>
          </a:p>
        </p:txBody>
      </p:sp>
      <p:sp>
        <p:nvSpPr>
          <p:cNvPr id="134" name="文本框 20"/>
          <p:cNvSpPr txBox="1"/>
          <p:nvPr/>
        </p:nvSpPr>
        <p:spPr>
          <a:xfrm>
            <a:off x="7481401" y="2012494"/>
            <a:ext cx="898924" cy="1015663"/>
          </a:xfrm>
          <a:prstGeom prst="rect">
            <a:avLst/>
          </a:prstGeom>
          <a:noFill/>
        </p:spPr>
        <p:txBody>
          <a:bodyPr wrap="square" rtlCol="0">
            <a:spAutoFit/>
          </a:bodyPr>
          <a:lstStyle>
            <a:defPPr>
              <a:defRPr lang="zh-CN"/>
            </a:defPPr>
            <a:lvl1pPr algn="ctr">
              <a:defRPr sz="6000">
                <a:solidFill>
                  <a:srgbClr val="0066CC"/>
                </a:solidFill>
                <a:latin typeface="Impact" pitchFamily="34" charset="0"/>
                <a:ea typeface="微软雅黑" pitchFamily="34" charset="-122"/>
              </a:defRPr>
            </a:lvl1pPr>
          </a:lstStyle>
          <a:p>
            <a:r>
              <a:rPr lang="zh-CN" altLang="en-US" dirty="0"/>
              <a:t>赏</a:t>
            </a:r>
          </a:p>
        </p:txBody>
      </p:sp>
      <p:sp>
        <p:nvSpPr>
          <p:cNvPr id="52" name="文本框 33"/>
          <p:cNvSpPr txBox="1"/>
          <p:nvPr/>
        </p:nvSpPr>
        <p:spPr>
          <a:xfrm>
            <a:off x="4624799" y="4018052"/>
            <a:ext cx="2288366" cy="707886"/>
          </a:xfrm>
          <a:prstGeom prst="rect">
            <a:avLst/>
          </a:prstGeom>
          <a:noFill/>
        </p:spPr>
        <p:txBody>
          <a:bodyPr wrap="square" rtlCol="0">
            <a:spAutoFit/>
          </a:bodyPr>
          <a:lstStyle>
            <a:defPPr>
              <a:defRPr lang="zh-CN"/>
            </a:defPPr>
            <a:lvl1pPr algn="ctr">
              <a:defRPr sz="2600">
                <a:solidFill>
                  <a:srgbClr val="FF0000"/>
                </a:solidFill>
                <a:latin typeface="微软雅黑" pitchFamily="34" charset="-122"/>
                <a:ea typeface="微软雅黑" pitchFamily="34" charset="-122"/>
              </a:defRPr>
            </a:lvl1pPr>
          </a:lstStyle>
          <a:p>
            <a:r>
              <a:rPr lang="en-US" altLang="zh-CN" sz="4000" dirty="0" smtClean="0">
                <a:solidFill>
                  <a:schemeClr val="bg1">
                    <a:lumMod val="85000"/>
                  </a:schemeClr>
                </a:solidFill>
              </a:rPr>
              <a:t>THANKS</a:t>
            </a:r>
            <a:endParaRPr lang="zh-CN" altLang="zh-CN" sz="4000" dirty="0">
              <a:solidFill>
                <a:schemeClr val="bg1">
                  <a:lumMod val="85000"/>
                </a:schemeClr>
              </a:solidFill>
            </a:endParaRPr>
          </a:p>
        </p:txBody>
      </p:sp>
    </p:spTree>
    <p:extLst>
      <p:ext uri="{BB962C8B-B14F-4D97-AF65-F5344CB8AC3E}">
        <p14:creationId xmlns:p14="http://schemas.microsoft.com/office/powerpoint/2010/main" val="48420097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style.rotation</p:attrName>
                                        </p:attrNameLst>
                                      </p:cBhvr>
                                      <p:tavLst>
                                        <p:tav tm="0">
                                          <p:val>
                                            <p:fltVal val="90"/>
                                          </p:val>
                                        </p:tav>
                                        <p:tav tm="100000">
                                          <p:val>
                                            <p:fltVal val="0"/>
                                          </p:val>
                                        </p:tav>
                                      </p:tavLst>
                                    </p:anim>
                                    <p:animEffect transition="in" filter="fade">
                                      <p:cBhvr>
                                        <p:cTn id="10" dur="500"/>
                                        <p:tgtEl>
                                          <p:spTgt spid="72"/>
                                        </p:tgtEl>
                                      </p:cBhvr>
                                    </p:animEffect>
                                  </p:childTnLst>
                                </p:cTn>
                              </p:par>
                              <p:par>
                                <p:cTn id="11" presetID="31" presetClass="entr" presetSubtype="0" fill="hold" nodeType="withEffect">
                                  <p:stCondLst>
                                    <p:cond delay="0"/>
                                  </p:stCondLst>
                                  <p:childTnLst>
                                    <p:set>
                                      <p:cBhvr>
                                        <p:cTn id="12" dur="1" fill="hold">
                                          <p:stCondLst>
                                            <p:cond delay="0"/>
                                          </p:stCondLst>
                                        </p:cTn>
                                        <p:tgtEl>
                                          <p:spTgt spid="77"/>
                                        </p:tgtEl>
                                        <p:attrNameLst>
                                          <p:attrName>style.visibility</p:attrName>
                                        </p:attrNameLst>
                                      </p:cBhvr>
                                      <p:to>
                                        <p:strVal val="visible"/>
                                      </p:to>
                                    </p:set>
                                    <p:anim calcmode="lin" valueType="num">
                                      <p:cBhvr>
                                        <p:cTn id="13" dur="500" fill="hold"/>
                                        <p:tgtEl>
                                          <p:spTgt spid="77"/>
                                        </p:tgtEl>
                                        <p:attrNameLst>
                                          <p:attrName>ppt_w</p:attrName>
                                        </p:attrNameLst>
                                      </p:cBhvr>
                                      <p:tavLst>
                                        <p:tav tm="0">
                                          <p:val>
                                            <p:fltVal val="0"/>
                                          </p:val>
                                        </p:tav>
                                        <p:tav tm="100000">
                                          <p:val>
                                            <p:strVal val="#ppt_w"/>
                                          </p:val>
                                        </p:tav>
                                      </p:tavLst>
                                    </p:anim>
                                    <p:anim calcmode="lin" valueType="num">
                                      <p:cBhvr>
                                        <p:cTn id="14" dur="500" fill="hold"/>
                                        <p:tgtEl>
                                          <p:spTgt spid="77"/>
                                        </p:tgtEl>
                                        <p:attrNameLst>
                                          <p:attrName>ppt_h</p:attrName>
                                        </p:attrNameLst>
                                      </p:cBhvr>
                                      <p:tavLst>
                                        <p:tav tm="0">
                                          <p:val>
                                            <p:fltVal val="0"/>
                                          </p:val>
                                        </p:tav>
                                        <p:tav tm="100000">
                                          <p:val>
                                            <p:strVal val="#ppt_h"/>
                                          </p:val>
                                        </p:tav>
                                      </p:tavLst>
                                    </p:anim>
                                    <p:anim calcmode="lin" valueType="num">
                                      <p:cBhvr>
                                        <p:cTn id="15" dur="500" fill="hold"/>
                                        <p:tgtEl>
                                          <p:spTgt spid="77"/>
                                        </p:tgtEl>
                                        <p:attrNameLst>
                                          <p:attrName>style.rotation</p:attrName>
                                        </p:attrNameLst>
                                      </p:cBhvr>
                                      <p:tavLst>
                                        <p:tav tm="0">
                                          <p:val>
                                            <p:fltVal val="90"/>
                                          </p:val>
                                        </p:tav>
                                        <p:tav tm="100000">
                                          <p:val>
                                            <p:fltVal val="0"/>
                                          </p:val>
                                        </p:tav>
                                      </p:tavLst>
                                    </p:anim>
                                    <p:animEffect transition="in" filter="fade">
                                      <p:cBhvr>
                                        <p:cTn id="16" dur="500"/>
                                        <p:tgtEl>
                                          <p:spTgt spid="77"/>
                                        </p:tgtEl>
                                      </p:cBhvr>
                                    </p:animEffect>
                                  </p:childTnLst>
                                </p:cTn>
                              </p:par>
                              <p:par>
                                <p:cTn id="17" presetID="31" presetClass="entr" presetSubtype="0" fill="hold" nodeType="withEffect">
                                  <p:stCondLst>
                                    <p:cond delay="0"/>
                                  </p:stCondLst>
                                  <p:childTnLst>
                                    <p:set>
                                      <p:cBhvr>
                                        <p:cTn id="18" dur="1" fill="hold">
                                          <p:stCondLst>
                                            <p:cond delay="0"/>
                                          </p:stCondLst>
                                        </p:cTn>
                                        <p:tgtEl>
                                          <p:spTgt spid="82"/>
                                        </p:tgtEl>
                                        <p:attrNameLst>
                                          <p:attrName>style.visibility</p:attrName>
                                        </p:attrNameLst>
                                      </p:cBhvr>
                                      <p:to>
                                        <p:strVal val="visible"/>
                                      </p:to>
                                    </p:set>
                                    <p:anim calcmode="lin" valueType="num">
                                      <p:cBhvr>
                                        <p:cTn id="19" dur="500" fill="hold"/>
                                        <p:tgtEl>
                                          <p:spTgt spid="82"/>
                                        </p:tgtEl>
                                        <p:attrNameLst>
                                          <p:attrName>ppt_w</p:attrName>
                                        </p:attrNameLst>
                                      </p:cBhvr>
                                      <p:tavLst>
                                        <p:tav tm="0">
                                          <p:val>
                                            <p:fltVal val="0"/>
                                          </p:val>
                                        </p:tav>
                                        <p:tav tm="100000">
                                          <p:val>
                                            <p:strVal val="#ppt_w"/>
                                          </p:val>
                                        </p:tav>
                                      </p:tavLst>
                                    </p:anim>
                                    <p:anim calcmode="lin" valueType="num">
                                      <p:cBhvr>
                                        <p:cTn id="20" dur="500" fill="hold"/>
                                        <p:tgtEl>
                                          <p:spTgt spid="82"/>
                                        </p:tgtEl>
                                        <p:attrNameLst>
                                          <p:attrName>ppt_h</p:attrName>
                                        </p:attrNameLst>
                                      </p:cBhvr>
                                      <p:tavLst>
                                        <p:tav tm="0">
                                          <p:val>
                                            <p:fltVal val="0"/>
                                          </p:val>
                                        </p:tav>
                                        <p:tav tm="100000">
                                          <p:val>
                                            <p:strVal val="#ppt_h"/>
                                          </p:val>
                                        </p:tav>
                                      </p:tavLst>
                                    </p:anim>
                                    <p:anim calcmode="lin" valueType="num">
                                      <p:cBhvr>
                                        <p:cTn id="21" dur="500" fill="hold"/>
                                        <p:tgtEl>
                                          <p:spTgt spid="82"/>
                                        </p:tgtEl>
                                        <p:attrNameLst>
                                          <p:attrName>style.rotation</p:attrName>
                                        </p:attrNameLst>
                                      </p:cBhvr>
                                      <p:tavLst>
                                        <p:tav tm="0">
                                          <p:val>
                                            <p:fltVal val="90"/>
                                          </p:val>
                                        </p:tav>
                                        <p:tav tm="100000">
                                          <p:val>
                                            <p:fltVal val="0"/>
                                          </p:val>
                                        </p:tav>
                                      </p:tavLst>
                                    </p:anim>
                                    <p:animEffect transition="in" filter="fade">
                                      <p:cBhvr>
                                        <p:cTn id="22" dur="500"/>
                                        <p:tgtEl>
                                          <p:spTgt spid="82"/>
                                        </p:tgtEl>
                                      </p:cBhvr>
                                    </p:animEffect>
                                  </p:childTnLst>
                                </p:cTn>
                              </p:par>
                              <p:par>
                                <p:cTn id="23" presetID="31" presetClass="entr" presetSubtype="0" fill="hold" nodeType="withEffect">
                                  <p:stCondLst>
                                    <p:cond delay="0"/>
                                  </p:stCondLst>
                                  <p:childTnLst>
                                    <p:set>
                                      <p:cBhvr>
                                        <p:cTn id="24" dur="1" fill="hold">
                                          <p:stCondLst>
                                            <p:cond delay="0"/>
                                          </p:stCondLst>
                                        </p:cTn>
                                        <p:tgtEl>
                                          <p:spTgt spid="91"/>
                                        </p:tgtEl>
                                        <p:attrNameLst>
                                          <p:attrName>style.visibility</p:attrName>
                                        </p:attrNameLst>
                                      </p:cBhvr>
                                      <p:to>
                                        <p:strVal val="visible"/>
                                      </p:to>
                                    </p:set>
                                    <p:anim calcmode="lin" valueType="num">
                                      <p:cBhvr>
                                        <p:cTn id="25" dur="500" fill="hold"/>
                                        <p:tgtEl>
                                          <p:spTgt spid="91"/>
                                        </p:tgtEl>
                                        <p:attrNameLst>
                                          <p:attrName>ppt_w</p:attrName>
                                        </p:attrNameLst>
                                      </p:cBhvr>
                                      <p:tavLst>
                                        <p:tav tm="0">
                                          <p:val>
                                            <p:fltVal val="0"/>
                                          </p:val>
                                        </p:tav>
                                        <p:tav tm="100000">
                                          <p:val>
                                            <p:strVal val="#ppt_w"/>
                                          </p:val>
                                        </p:tav>
                                      </p:tavLst>
                                    </p:anim>
                                    <p:anim calcmode="lin" valueType="num">
                                      <p:cBhvr>
                                        <p:cTn id="26" dur="500" fill="hold"/>
                                        <p:tgtEl>
                                          <p:spTgt spid="91"/>
                                        </p:tgtEl>
                                        <p:attrNameLst>
                                          <p:attrName>ppt_h</p:attrName>
                                        </p:attrNameLst>
                                      </p:cBhvr>
                                      <p:tavLst>
                                        <p:tav tm="0">
                                          <p:val>
                                            <p:fltVal val="0"/>
                                          </p:val>
                                        </p:tav>
                                        <p:tav tm="100000">
                                          <p:val>
                                            <p:strVal val="#ppt_h"/>
                                          </p:val>
                                        </p:tav>
                                      </p:tavLst>
                                    </p:anim>
                                    <p:anim calcmode="lin" valueType="num">
                                      <p:cBhvr>
                                        <p:cTn id="27" dur="500" fill="hold"/>
                                        <p:tgtEl>
                                          <p:spTgt spid="91"/>
                                        </p:tgtEl>
                                        <p:attrNameLst>
                                          <p:attrName>style.rotation</p:attrName>
                                        </p:attrNameLst>
                                      </p:cBhvr>
                                      <p:tavLst>
                                        <p:tav tm="0">
                                          <p:val>
                                            <p:fltVal val="90"/>
                                          </p:val>
                                        </p:tav>
                                        <p:tav tm="100000">
                                          <p:val>
                                            <p:fltVal val="0"/>
                                          </p:val>
                                        </p:tav>
                                      </p:tavLst>
                                    </p:anim>
                                    <p:animEffect transition="in" filter="fade">
                                      <p:cBhvr>
                                        <p:cTn id="28" dur="500"/>
                                        <p:tgtEl>
                                          <p:spTgt spid="91"/>
                                        </p:tgtEl>
                                      </p:cBhvr>
                                    </p:animEffect>
                                  </p:childTnLst>
                                </p:cTn>
                              </p:par>
                            </p:childTnLst>
                          </p:cTn>
                        </p:par>
                        <p:par>
                          <p:cTn id="29" fill="hold">
                            <p:stCondLst>
                              <p:cond delay="500"/>
                            </p:stCondLst>
                            <p:childTnLst>
                              <p:par>
                                <p:cTn id="30" presetID="22" presetClass="entr" presetSubtype="1" fill="hold" grpId="0" nodeType="afterEffect">
                                  <p:stCondLst>
                                    <p:cond delay="0"/>
                                  </p:stCondLst>
                                  <p:childTnLst>
                                    <p:set>
                                      <p:cBhvr>
                                        <p:cTn id="31" dur="1" fill="hold">
                                          <p:stCondLst>
                                            <p:cond delay="0"/>
                                          </p:stCondLst>
                                        </p:cTn>
                                        <p:tgtEl>
                                          <p:spTgt spid="128"/>
                                        </p:tgtEl>
                                        <p:attrNameLst>
                                          <p:attrName>style.visibility</p:attrName>
                                        </p:attrNameLst>
                                      </p:cBhvr>
                                      <p:to>
                                        <p:strVal val="visible"/>
                                      </p:to>
                                    </p:set>
                                    <p:animEffect transition="in" filter="wipe(up)">
                                      <p:cBhvr>
                                        <p:cTn id="32" dur="1000"/>
                                        <p:tgtEl>
                                          <p:spTgt spid="128"/>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2"/>
                                        </p:tgtEl>
                                        <p:attrNameLst>
                                          <p:attrName>style.visibility</p:attrName>
                                        </p:attrNameLst>
                                      </p:cBhvr>
                                      <p:to>
                                        <p:strVal val="visible"/>
                                      </p:to>
                                    </p:set>
                                    <p:animEffect transition="in" filter="wipe(up)">
                                      <p:cBhvr>
                                        <p:cTn id="35" dur="1000"/>
                                        <p:tgtEl>
                                          <p:spTgt spid="132"/>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33"/>
                                        </p:tgtEl>
                                        <p:attrNameLst>
                                          <p:attrName>style.visibility</p:attrName>
                                        </p:attrNameLst>
                                      </p:cBhvr>
                                      <p:to>
                                        <p:strVal val="visible"/>
                                      </p:to>
                                    </p:set>
                                    <p:animEffect transition="in" filter="wipe(up)">
                                      <p:cBhvr>
                                        <p:cTn id="38" dur="1000"/>
                                        <p:tgtEl>
                                          <p:spTgt spid="133"/>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34"/>
                                        </p:tgtEl>
                                        <p:attrNameLst>
                                          <p:attrName>style.visibility</p:attrName>
                                        </p:attrNameLst>
                                      </p:cBhvr>
                                      <p:to>
                                        <p:strVal val="visible"/>
                                      </p:to>
                                    </p:set>
                                    <p:animEffect transition="in" filter="wipe(up)">
                                      <p:cBhvr>
                                        <p:cTn id="41" dur="1000"/>
                                        <p:tgtEl>
                                          <p:spTgt spid="134"/>
                                        </p:tgtEl>
                                      </p:cBhvr>
                                    </p:animEffect>
                                  </p:childTnLst>
                                </p:cTn>
                              </p:par>
                            </p:childTnLst>
                          </p:cTn>
                        </p:par>
                        <p:par>
                          <p:cTn id="42" fill="hold">
                            <p:stCondLst>
                              <p:cond delay="1500"/>
                            </p:stCondLst>
                            <p:childTnLst>
                              <p:par>
                                <p:cTn id="43" presetID="53" presetClass="entr" presetSubtype="16" fill="hold" grpId="0" nodeType="after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animEffect transition="in" filter="fade">
                                      <p:cBhvr>
                                        <p:cTn id="4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32" grpId="0"/>
      <p:bldP spid="133" grpId="0"/>
      <p:bldP spid="134"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PT035"/>
</p:tagLst>
</file>

<file path=ppt/theme/theme1.xml><?xml version="1.0" encoding="utf-8"?>
<a:theme xmlns:a="http://schemas.openxmlformats.org/drawingml/2006/main" name="Office 主题​​">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3501</TotalTime>
  <Words>468</Words>
  <Application>Microsoft Office PowerPoint</Application>
  <PresentationFormat>自定义</PresentationFormat>
  <Paragraphs>20</Paragraphs>
  <Slides>6</Slides>
  <Notes>4</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http://www.ypppt.com/</dc:description>
  <cp:lastModifiedBy>yy</cp:lastModifiedBy>
  <cp:revision>300</cp:revision>
  <dcterms:created xsi:type="dcterms:W3CDTF">2015-11-08T02:29:44Z</dcterms:created>
  <dcterms:modified xsi:type="dcterms:W3CDTF">2022-09-04T09:47:27Z</dcterms:modified>
  <cp:category/>
</cp:coreProperties>
</file>